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818" r:id="rId1"/>
    <p:sldMasterId id="2147483841" r:id="rId2"/>
  </p:sldMasterIdLst>
  <p:notesMasterIdLst>
    <p:notesMasterId r:id="rId41"/>
  </p:notesMasterIdLst>
  <p:sldIdLst>
    <p:sldId id="256" r:id="rId3"/>
    <p:sldId id="257" r:id="rId4"/>
    <p:sldId id="274" r:id="rId5"/>
    <p:sldId id="259" r:id="rId6"/>
    <p:sldId id="260" r:id="rId7"/>
    <p:sldId id="261" r:id="rId8"/>
    <p:sldId id="262" r:id="rId9"/>
    <p:sldId id="277" r:id="rId10"/>
    <p:sldId id="263" r:id="rId11"/>
    <p:sldId id="264" r:id="rId12"/>
    <p:sldId id="278" r:id="rId13"/>
    <p:sldId id="265" r:id="rId14"/>
    <p:sldId id="276" r:id="rId15"/>
    <p:sldId id="266" r:id="rId16"/>
    <p:sldId id="267" r:id="rId17"/>
    <p:sldId id="268" r:id="rId18"/>
    <p:sldId id="270" r:id="rId19"/>
    <p:sldId id="279" r:id="rId20"/>
    <p:sldId id="280" r:id="rId21"/>
    <p:sldId id="281" r:id="rId22"/>
    <p:sldId id="282" r:id="rId23"/>
    <p:sldId id="283" r:id="rId24"/>
    <p:sldId id="284" r:id="rId25"/>
    <p:sldId id="287" r:id="rId26"/>
    <p:sldId id="285" r:id="rId27"/>
    <p:sldId id="286" r:id="rId28"/>
    <p:sldId id="288" r:id="rId29"/>
    <p:sldId id="289" r:id="rId30"/>
    <p:sldId id="290" r:id="rId31"/>
    <p:sldId id="291" r:id="rId32"/>
    <p:sldId id="292" r:id="rId33"/>
    <p:sldId id="295" r:id="rId34"/>
    <p:sldId id="294" r:id="rId35"/>
    <p:sldId id="296" r:id="rId36"/>
    <p:sldId id="297" r:id="rId37"/>
    <p:sldId id="271" r:id="rId38"/>
    <p:sldId id="272" r:id="rId39"/>
    <p:sldId id="273" r:id="rId40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42"/>
      <p:bold r:id="rId43"/>
      <p:italic r:id="rId44"/>
      <p:boldItalic r:id="rId45"/>
    </p:embeddedFont>
    <p:embeddedFont>
      <p:font typeface="Catamaran" panose="020B0604020202020204" charset="0"/>
      <p:regular r:id="rId46"/>
      <p:bold r:id="rId47"/>
    </p:embeddedFont>
    <p:embeddedFont>
      <p:font typeface="Century Gothic" panose="020B0502020202020204" pitchFamily="34" charset="0"/>
      <p:regular r:id="rId48"/>
      <p:bold r:id="rId49"/>
      <p:italic r:id="rId50"/>
      <p:boldItalic r:id="rId51"/>
    </p:embeddedFont>
    <p:embeddedFont>
      <p:font typeface="Roboto" panose="02000000000000000000" pitchFamily="2" charset="0"/>
      <p:regular r:id="rId52"/>
      <p:bold r:id="rId53"/>
      <p:italic r:id="rId54"/>
      <p:boldItalic r:id="rId55"/>
    </p:embeddedFont>
    <p:embeddedFont>
      <p:font typeface="Wingdings 3" panose="05040102010807070707" pitchFamily="18" charset="2"/>
      <p:regular r:id="rId56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3478F05-EB31-4C81-A42D-03AF2E5E8CC2}">
          <p14:sldIdLst>
            <p14:sldId id="256"/>
            <p14:sldId id="257"/>
            <p14:sldId id="274"/>
            <p14:sldId id="259"/>
            <p14:sldId id="260"/>
            <p14:sldId id="261"/>
          </p14:sldIdLst>
        </p14:section>
        <p14:section name="Untitled Section" id="{84124ECA-D5B8-42EF-B699-FC94A69F900D}">
          <p14:sldIdLst>
            <p14:sldId id="262"/>
            <p14:sldId id="277"/>
            <p14:sldId id="263"/>
            <p14:sldId id="264"/>
            <p14:sldId id="278"/>
          </p14:sldIdLst>
        </p14:section>
        <p14:section name="Untitled Section" id="{77B30038-4583-43CC-8111-E5A7C65A746B}">
          <p14:sldIdLst>
            <p14:sldId id="265"/>
            <p14:sldId id="276"/>
            <p14:sldId id="266"/>
            <p14:sldId id="267"/>
            <p14:sldId id="268"/>
            <p14:sldId id="270"/>
            <p14:sldId id="279"/>
            <p14:sldId id="280"/>
            <p14:sldId id="281"/>
            <p14:sldId id="282"/>
            <p14:sldId id="283"/>
            <p14:sldId id="284"/>
            <p14:sldId id="287"/>
            <p14:sldId id="285"/>
            <p14:sldId id="286"/>
            <p14:sldId id="288"/>
            <p14:sldId id="289"/>
            <p14:sldId id="290"/>
            <p14:sldId id="291"/>
            <p14:sldId id="292"/>
            <p14:sldId id="295"/>
            <p14:sldId id="294"/>
            <p14:sldId id="296"/>
            <p14:sldId id="297"/>
            <p14:sldId id="271"/>
            <p14:sldId id="272"/>
            <p14:sldId id="273"/>
          </p14:sldIdLst>
        </p14:section>
      </p14:sectionLst>
    </p:ex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57" roundtripDataSignature="AMtx7mj0uQj3sATznpnsAcA074WBPoTx/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7231" autoAdjust="0"/>
  </p:normalViewPr>
  <p:slideViewPr>
    <p:cSldViewPr snapToGrid="0">
      <p:cViewPr varScale="1">
        <p:scale>
          <a:sx n="98" d="100"/>
          <a:sy n="98" d="100"/>
        </p:scale>
        <p:origin x="1018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50" Type="http://schemas.openxmlformats.org/officeDocument/2006/relationships/font" Target="fonts/font9.fntdata"/><Relationship Id="rId55" Type="http://schemas.openxmlformats.org/officeDocument/2006/relationships/font" Target="fonts/font14.fntdata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font" Target="fonts/font4.fntdata"/><Relationship Id="rId53" Type="http://schemas.openxmlformats.org/officeDocument/2006/relationships/font" Target="fonts/font12.fntdata"/><Relationship Id="rId58" Type="http://schemas.openxmlformats.org/officeDocument/2006/relationships/presProps" Target="presProps.xml"/><Relationship Id="rId5" Type="http://schemas.openxmlformats.org/officeDocument/2006/relationships/slide" Target="slides/slide3.xml"/><Relationship Id="rId61" Type="http://schemas.openxmlformats.org/officeDocument/2006/relationships/tableStyles" Target="tableStyle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font" Target="fonts/font2.fntdata"/><Relationship Id="rId48" Type="http://schemas.openxmlformats.org/officeDocument/2006/relationships/font" Target="fonts/font7.fntdata"/><Relationship Id="rId56" Type="http://schemas.openxmlformats.org/officeDocument/2006/relationships/font" Target="fonts/font15.fntdata"/><Relationship Id="rId8" Type="http://schemas.openxmlformats.org/officeDocument/2006/relationships/slide" Target="slides/slide6.xml"/><Relationship Id="rId51" Type="http://schemas.openxmlformats.org/officeDocument/2006/relationships/font" Target="fonts/font10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font" Target="fonts/font5.fntdata"/><Relationship Id="rId59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notesMaster" Target="notesMasters/notesMaster1.xml"/><Relationship Id="rId54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8.fntdata"/><Relationship Id="rId57" Type="http://customschemas.google.com/relationships/presentationmetadata" Target="meta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font" Target="fonts/font3.fntdata"/><Relationship Id="rId52" Type="http://schemas.openxmlformats.org/officeDocument/2006/relationships/font" Target="fonts/font11.fntdata"/><Relationship Id="rId60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3" name="Google Shape;8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13bf84db993_0_8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" name="Google Shape;619;g13bf84db993_0_8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13bf84db993_0_1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5" name="Google Shape;625;g13bf84db993_0_1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g13bf84db993_0_12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6" name="Google Shape;746;g13bf84db993_0_12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g13bf84db993_0_16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6" name="Google Shape;876;g13bf84db993_0_16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Google Shape;1023;g13bf84db993_0_19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4" name="Google Shape;1024;g13bf84db993_0_19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4" name="Google Shape;1144;g11af1882893_1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45" name="Google Shape;1145;g11af1882893_1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1" name="Google Shape;1151;g11af1882893_1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1152" name="Google Shape;1152;g11af1882893_1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Google Shape;1158;g1218fb84f81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9" name="Google Shape;1159;g1218fb84f81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51" name="Google Shape;45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64" name="Google Shape;46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11af1882893_1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70" name="Google Shape;470;g11af1882893_1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f3d3ce98c1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77" name="Google Shape;477;gf3d3ce98c1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11af1882893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84" name="Google Shape;484;g11af1882893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58323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11af1882893_1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91" name="Google Shape;491;g11af1882893_1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13bf84db993_0_5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13bf84db993_0_5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41910" y="1885950"/>
            <a:ext cx="6686549" cy="1697086"/>
          </a:xfrm>
        </p:spPr>
        <p:txBody>
          <a:bodyPr anchor="b">
            <a:normAutofit/>
          </a:bodyPr>
          <a:lstStyle>
            <a:lvl1pPr>
              <a:defRPr sz="40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41910" y="3583035"/>
            <a:ext cx="6686549" cy="844712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BE3C1-DBE1-495D-B57B-2849774B866A}" type="datetimeFigureOut">
              <a:rPr lang="en-US" smtClean="0"/>
              <a:t>7/13/2023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3242858"/>
            <a:ext cx="1308489" cy="583942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98860" y="3397155"/>
            <a:ext cx="584825" cy="273844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6664175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910" y="457200"/>
            <a:ext cx="6686549" cy="2337780"/>
          </a:xfrm>
        </p:spPr>
        <p:txBody>
          <a:bodyPr anchor="ctr">
            <a:normAutofit/>
          </a:bodyPr>
          <a:lstStyle>
            <a:lvl1pPr algn="l">
              <a:defRPr sz="36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1910" y="3265535"/>
            <a:ext cx="6686549" cy="1166898"/>
          </a:xfrm>
        </p:spPr>
        <p:txBody>
          <a:bodyPr anchor="ctr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E9DEC-419B-4CC5-A080-3B06BD5A8291}" type="datetimeFigureOut">
              <a:rPr lang="en-US" smtClean="0"/>
              <a:t>7/13/2023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3141" y="2383632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98860" y="2433105"/>
            <a:ext cx="584825" cy="273844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7146530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7462" y="457200"/>
            <a:ext cx="6295445" cy="2171700"/>
          </a:xfrm>
        </p:spPr>
        <p:txBody>
          <a:bodyPr anchor="ctr">
            <a:normAutofit/>
          </a:bodyPr>
          <a:lstStyle>
            <a:lvl1pPr algn="l">
              <a:defRPr sz="36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56259" y="2628900"/>
            <a:ext cx="5652416" cy="28575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1910" y="3265535"/>
            <a:ext cx="6686549" cy="1166898"/>
          </a:xfrm>
        </p:spPr>
        <p:txBody>
          <a:bodyPr anchor="ctr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E9DEC-419B-4CC5-A080-3B06BD5A8291}" type="datetimeFigureOut">
              <a:rPr lang="en-US" smtClean="0"/>
              <a:t>7/13/2023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3141" y="2383632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98860" y="2433105"/>
            <a:ext cx="584825" cy="273844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850739" y="486004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336139" y="2178980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27284773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910" y="1828800"/>
            <a:ext cx="6686550" cy="2043634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910" y="3886200"/>
            <a:ext cx="6686550" cy="547217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E9DEC-419B-4CC5-A080-3B06BD5A8291}" type="datetimeFigureOut">
              <a:rPr lang="en-US" smtClean="0"/>
              <a:t>7/13/2023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3141" y="3683794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398860" y="3737316"/>
            <a:ext cx="584825" cy="273844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5378409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137462" y="457200"/>
            <a:ext cx="6295445" cy="2171700"/>
          </a:xfrm>
        </p:spPr>
        <p:txBody>
          <a:bodyPr anchor="ctr">
            <a:normAutofit/>
          </a:bodyPr>
          <a:lstStyle>
            <a:lvl1pPr algn="l">
              <a:defRPr sz="36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941909" y="3257550"/>
            <a:ext cx="6686550" cy="62865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1800">
                <a:solidFill>
                  <a:schemeClr val="accent1"/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910" y="3886200"/>
            <a:ext cx="6686550" cy="547217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E9DEC-419B-4CC5-A080-3B06BD5A8291}" type="datetimeFigureOut">
              <a:rPr lang="en-US" smtClean="0"/>
              <a:t>7/13/2023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3141" y="3683794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398860" y="3737316"/>
            <a:ext cx="584825" cy="273844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1850739" y="486004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336139" y="2178980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33053632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910" y="470555"/>
            <a:ext cx="6686549" cy="2160015"/>
          </a:xfrm>
        </p:spPr>
        <p:txBody>
          <a:bodyPr anchor="ctr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941909" y="3257550"/>
            <a:ext cx="6686550" cy="62865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1800">
                <a:solidFill>
                  <a:schemeClr val="accent1"/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910" y="3886200"/>
            <a:ext cx="6686550" cy="547217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E9DEC-419B-4CC5-A080-3B06BD5A8291}" type="datetimeFigureOut">
              <a:rPr lang="en-US" smtClean="0"/>
              <a:t>7/13/2023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3141" y="3683794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398860" y="3737316"/>
            <a:ext cx="584825" cy="273844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7366636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3F48C-C7C6-4055-9F49-3777875E72AE}" type="datetimeFigureOut">
              <a:rPr lang="en-US" smtClean="0"/>
              <a:t>7/13/2023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3141" y="535782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2904653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971109" y="470554"/>
            <a:ext cx="1655701" cy="3962863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41909" y="470554"/>
            <a:ext cx="4857750" cy="396286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78E61D-D431-422C-9764-11DAFE33AB63}" type="datetimeFigureOut">
              <a:rPr lang="en-US" smtClean="0"/>
              <a:t>7/13/2023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3141" y="535782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4460995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1_Section 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4" name="Google Shape;14;p3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0556180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9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38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9"/>
          <p:cNvSpPr txBox="1">
            <a:spLocks noGrp="1"/>
          </p:cNvSpPr>
          <p:nvPr>
            <p:ph type="body" idx="1"/>
          </p:nvPr>
        </p:nvSpPr>
        <p:spPr>
          <a:xfrm>
            <a:off x="457200" y="1152475"/>
            <a:ext cx="8238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18" name="Google Shape;18;p3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1325827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13bf84db993_0_1971"/>
          <p:cNvSpPr txBox="1">
            <a:spLocks noGrp="1"/>
          </p:cNvSpPr>
          <p:nvPr>
            <p:ph type="title"/>
          </p:nvPr>
        </p:nvSpPr>
        <p:spPr>
          <a:xfrm>
            <a:off x="540000" y="491400"/>
            <a:ext cx="8100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763359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4694" y="468082"/>
            <a:ext cx="6683765" cy="9606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41909" y="1600200"/>
            <a:ext cx="6686550" cy="283321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E42F4-6EEF-4EF7-8ED4-2208F0F89A08}" type="datetimeFigureOut">
              <a:rPr lang="en-US" smtClean="0"/>
              <a:t>7/13/2023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3141" y="535782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5461678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">
  <p:cSld name="Big Title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13bf84db993_0_867"/>
          <p:cNvSpPr txBox="1">
            <a:spLocks noGrp="1"/>
          </p:cNvSpPr>
          <p:nvPr>
            <p:ph type="title"/>
          </p:nvPr>
        </p:nvSpPr>
        <p:spPr>
          <a:xfrm>
            <a:off x="616200" y="720000"/>
            <a:ext cx="5261700" cy="249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atamaran"/>
                <a:ea typeface="Catamaran"/>
                <a:cs typeface="Catamaran"/>
                <a:sym typeface="Catamara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atamaran"/>
                <a:ea typeface="Catamaran"/>
                <a:cs typeface="Catamaran"/>
                <a:sym typeface="Catamara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atamaran"/>
                <a:ea typeface="Catamaran"/>
                <a:cs typeface="Catamaran"/>
                <a:sym typeface="Catamara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atamaran"/>
                <a:ea typeface="Catamaran"/>
                <a:cs typeface="Catamaran"/>
                <a:sym typeface="Catamara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atamaran"/>
                <a:ea typeface="Catamaran"/>
                <a:cs typeface="Catamaran"/>
                <a:sym typeface="Catamara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atamaran"/>
                <a:ea typeface="Catamaran"/>
                <a:cs typeface="Catamaran"/>
                <a:sym typeface="Catamara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atamaran"/>
                <a:ea typeface="Catamaran"/>
                <a:cs typeface="Catamaran"/>
                <a:sym typeface="Catamara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7617827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6">
  <p:cSld name="Title only 6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13bf84db993_0_1108"/>
          <p:cNvSpPr txBox="1">
            <a:spLocks noGrp="1"/>
          </p:cNvSpPr>
          <p:nvPr>
            <p:ph type="title"/>
          </p:nvPr>
        </p:nvSpPr>
        <p:spPr>
          <a:xfrm>
            <a:off x="540000" y="491400"/>
            <a:ext cx="8100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0473983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47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</a:lstStyle>
          <a:p>
            <a:endParaRPr/>
          </a:p>
        </p:txBody>
      </p:sp>
      <p:sp>
        <p:nvSpPr>
          <p:cNvPr id="44" name="Google Shape;44;p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3611809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41910" y="1885950"/>
            <a:ext cx="6686549" cy="1697086"/>
          </a:xfrm>
        </p:spPr>
        <p:txBody>
          <a:bodyPr anchor="b">
            <a:normAutofit/>
          </a:bodyPr>
          <a:lstStyle>
            <a:lvl1pPr>
              <a:defRPr sz="40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41910" y="3583035"/>
            <a:ext cx="6686549" cy="844712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BE3C1-DBE1-495D-B57B-2849774B866A}" type="datetimeFigureOut">
              <a:rPr lang="en-US" smtClean="0"/>
              <a:t>7/13/2023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3242858"/>
            <a:ext cx="1308489" cy="583942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98860" y="3397155"/>
            <a:ext cx="584825" cy="273844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7704366"/>
      </p:ext>
    </p:extLst>
  </p:cSld>
  <p:clrMapOvr>
    <a:masterClrMapping/>
  </p:clrMapOvr>
  <p:hf sldNum="0"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4694" y="468082"/>
            <a:ext cx="6683765" cy="9606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41909" y="1600200"/>
            <a:ext cx="6686550" cy="283321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E42F4-6EEF-4EF7-8ED4-2208F0F89A08}" type="datetimeFigureOut">
              <a:rPr lang="en-US" smtClean="0"/>
              <a:t>7/13/2023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3141" y="535782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3386330"/>
      </p:ext>
    </p:extLst>
  </p:cSld>
  <p:clrMapOvr>
    <a:masterClrMapping/>
  </p:clrMapOvr>
  <p:hf sldNum="0"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910" y="1544063"/>
            <a:ext cx="6686549" cy="1101600"/>
          </a:xfrm>
        </p:spPr>
        <p:txBody>
          <a:bodyPr anchor="b"/>
          <a:lstStyle>
            <a:lvl1pPr algn="l">
              <a:defRPr sz="3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1910" y="2647597"/>
            <a:ext cx="6686549" cy="645300"/>
          </a:xfrm>
        </p:spPr>
        <p:txBody>
          <a:bodyPr anchor="t"/>
          <a:lstStyle>
            <a:lvl1pPr marL="0" indent="0" algn="l">
              <a:buNone/>
              <a:defRPr sz="15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78ACC-22D6-47C1-A373-4FD133E34F3C}" type="datetimeFigureOut">
              <a:rPr lang="en-US" smtClean="0"/>
              <a:t>7/13/2023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3141" y="2383632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98860" y="2433105"/>
            <a:ext cx="584825" cy="273844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5741244"/>
      </p:ext>
    </p:extLst>
  </p:cSld>
  <p:clrMapOvr>
    <a:masterClrMapping/>
  </p:clrMapOvr>
  <p:hf sldNum="0"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41909" y="1600200"/>
            <a:ext cx="3235398" cy="28332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93060" y="1594666"/>
            <a:ext cx="3235398" cy="28332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A6C69-6797-4E8A-BF37-F2C3751466E9}" type="datetimeFigureOut">
              <a:rPr lang="en-US" smtClean="0"/>
              <a:t>7/13/2023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3141" y="535782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98860" y="590837"/>
            <a:ext cx="584825" cy="273844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9582766"/>
      </p:ext>
    </p:extLst>
  </p:cSld>
  <p:clrMapOvr>
    <a:masterClrMapping/>
  </p:clrMapOvr>
  <p:hf sldNum="0"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04530" y="1479527"/>
            <a:ext cx="2994549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41909" y="1911725"/>
            <a:ext cx="3257170" cy="2515545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29972" y="1477106"/>
            <a:ext cx="2999251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375218" y="1909304"/>
            <a:ext cx="3254006" cy="2515545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14A1-A632-4878-A0D3-F52BA7563730}" type="datetimeFigureOut">
              <a:rPr lang="en-US" smtClean="0"/>
              <a:t>7/13/2023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3141" y="535782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98860" y="590837"/>
            <a:ext cx="584825" cy="273844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3486456"/>
      </p:ext>
    </p:extLst>
  </p:cSld>
  <p:clrMapOvr>
    <a:masterClrMapping/>
  </p:clrMapOvr>
  <p:hf sldNum="0"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9F462-093F-4566-844B-4C71F2739DA5}" type="datetimeFigureOut">
              <a:rPr lang="en-US" smtClean="0"/>
              <a:t>7/13/2023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3141" y="535782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3094135"/>
      </p:ext>
    </p:extLst>
  </p:cSld>
  <p:clrMapOvr>
    <a:masterClrMapping/>
  </p:clrMapOvr>
  <p:hf sldNum="0"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4A7AC-904D-4781-85BA-7D10C17ED021}" type="datetimeFigureOut">
              <a:rPr lang="en-US" smtClean="0"/>
              <a:t>7/13/2023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3141" y="535782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629005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910" y="1544063"/>
            <a:ext cx="6686549" cy="1101600"/>
          </a:xfrm>
        </p:spPr>
        <p:txBody>
          <a:bodyPr anchor="b"/>
          <a:lstStyle>
            <a:lvl1pPr algn="l">
              <a:defRPr sz="3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1910" y="2647597"/>
            <a:ext cx="6686549" cy="645300"/>
          </a:xfrm>
        </p:spPr>
        <p:txBody>
          <a:bodyPr anchor="t"/>
          <a:lstStyle>
            <a:lvl1pPr marL="0" indent="0" algn="l">
              <a:buNone/>
              <a:defRPr sz="15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78ACC-22D6-47C1-A373-4FD133E34F3C}" type="datetimeFigureOut">
              <a:rPr lang="en-US" smtClean="0"/>
              <a:t>7/13/2023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3141" y="2383632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98860" y="2433105"/>
            <a:ext cx="584825" cy="273844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109934"/>
      </p:ext>
    </p:extLst>
  </p:cSld>
  <p:clrMapOvr>
    <a:masterClrMapping/>
  </p:clrMapOvr>
  <p:hf sldNum="0"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910" y="334566"/>
            <a:ext cx="2628899" cy="732234"/>
          </a:xfrm>
        </p:spPr>
        <p:txBody>
          <a:bodyPr anchor="b"/>
          <a:lstStyle>
            <a:lvl1pPr algn="l">
              <a:defRPr sz="15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2259" y="334567"/>
            <a:ext cx="3886200" cy="4061222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910" y="1198960"/>
            <a:ext cx="2628899" cy="319682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1444B-B92B-4E27-8C94-BB93EAF5CB18}" type="datetimeFigureOut">
              <a:rPr lang="en-US" smtClean="0"/>
              <a:t>7/13/2023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3141" y="535782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863892"/>
      </p:ext>
    </p:extLst>
  </p:cSld>
  <p:clrMapOvr>
    <a:masterClrMapping/>
  </p:clrMapOvr>
  <p:hf sldNum="0"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910" y="3600450"/>
            <a:ext cx="6686550" cy="425054"/>
          </a:xfrm>
        </p:spPr>
        <p:txBody>
          <a:bodyPr anchor="b">
            <a:normAutofit/>
          </a:bodyPr>
          <a:lstStyle>
            <a:lvl1pPr algn="l">
              <a:defRPr sz="1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41909" y="476224"/>
            <a:ext cx="6686550" cy="2891228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910" y="4025504"/>
            <a:ext cx="6686550" cy="370284"/>
          </a:xfrm>
        </p:spPr>
        <p:txBody>
          <a:bodyPr>
            <a:normAutofit/>
          </a:bodyPr>
          <a:lstStyle>
            <a:lvl1pPr marL="0" indent="0">
              <a:buNone/>
              <a:defRPr sz="9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E9DEC-419B-4CC5-A080-3B06BD5A8291}" type="datetimeFigureOut">
              <a:rPr lang="en-US" smtClean="0"/>
              <a:t>7/13/2023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3141" y="3683794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398860" y="3737316"/>
            <a:ext cx="584825" cy="273844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0861311"/>
      </p:ext>
    </p:extLst>
  </p:cSld>
  <p:clrMapOvr>
    <a:masterClrMapping/>
  </p:clrMapOvr>
  <p:hf sldNum="0" hdr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910" y="457200"/>
            <a:ext cx="6686549" cy="2337780"/>
          </a:xfrm>
        </p:spPr>
        <p:txBody>
          <a:bodyPr anchor="ctr">
            <a:normAutofit/>
          </a:bodyPr>
          <a:lstStyle>
            <a:lvl1pPr algn="l">
              <a:defRPr sz="36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1910" y="3265535"/>
            <a:ext cx="6686549" cy="1166898"/>
          </a:xfrm>
        </p:spPr>
        <p:txBody>
          <a:bodyPr anchor="ctr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E9DEC-419B-4CC5-A080-3B06BD5A8291}" type="datetimeFigureOut">
              <a:rPr lang="en-US" smtClean="0"/>
              <a:t>7/13/2023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3141" y="2383632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98860" y="2433105"/>
            <a:ext cx="584825" cy="273844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0666902"/>
      </p:ext>
    </p:extLst>
  </p:cSld>
  <p:clrMapOvr>
    <a:masterClrMapping/>
  </p:clrMapOvr>
  <p:hf sldNum="0"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7462" y="457200"/>
            <a:ext cx="6295445" cy="2171700"/>
          </a:xfrm>
        </p:spPr>
        <p:txBody>
          <a:bodyPr anchor="ctr">
            <a:normAutofit/>
          </a:bodyPr>
          <a:lstStyle>
            <a:lvl1pPr algn="l">
              <a:defRPr sz="36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56259" y="2628900"/>
            <a:ext cx="5652416" cy="28575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1910" y="3265535"/>
            <a:ext cx="6686549" cy="1166898"/>
          </a:xfrm>
        </p:spPr>
        <p:txBody>
          <a:bodyPr anchor="ctr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E9DEC-419B-4CC5-A080-3B06BD5A8291}" type="datetimeFigureOut">
              <a:rPr lang="en-US" smtClean="0"/>
              <a:t>7/13/2023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3141" y="2383632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98860" y="2433105"/>
            <a:ext cx="584825" cy="273844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850739" y="486004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336139" y="2178980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28348324"/>
      </p:ext>
    </p:extLst>
  </p:cSld>
  <p:clrMapOvr>
    <a:masterClrMapping/>
  </p:clrMapOvr>
  <p:hf sldNum="0" hdr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910" y="1828800"/>
            <a:ext cx="6686550" cy="2043634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910" y="3886200"/>
            <a:ext cx="6686550" cy="547217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E9DEC-419B-4CC5-A080-3B06BD5A8291}" type="datetimeFigureOut">
              <a:rPr lang="en-US" smtClean="0"/>
              <a:t>7/13/2023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3141" y="3683794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398860" y="3737316"/>
            <a:ext cx="584825" cy="273844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4058322"/>
      </p:ext>
    </p:extLst>
  </p:cSld>
  <p:clrMapOvr>
    <a:masterClrMapping/>
  </p:clrMapOvr>
  <p:hf sldNum="0" hdr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137462" y="457200"/>
            <a:ext cx="6295445" cy="2171700"/>
          </a:xfrm>
        </p:spPr>
        <p:txBody>
          <a:bodyPr anchor="ctr">
            <a:normAutofit/>
          </a:bodyPr>
          <a:lstStyle>
            <a:lvl1pPr algn="l">
              <a:defRPr sz="36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941909" y="3257550"/>
            <a:ext cx="6686550" cy="62865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1800">
                <a:solidFill>
                  <a:schemeClr val="accent1"/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910" y="3886200"/>
            <a:ext cx="6686550" cy="547217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E9DEC-419B-4CC5-A080-3B06BD5A8291}" type="datetimeFigureOut">
              <a:rPr lang="en-US" smtClean="0"/>
              <a:t>7/13/2023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3141" y="3683794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398860" y="3737316"/>
            <a:ext cx="584825" cy="273844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1850739" y="486004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336139" y="2178980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3004670"/>
      </p:ext>
    </p:extLst>
  </p:cSld>
  <p:clrMapOvr>
    <a:masterClrMapping/>
  </p:clrMapOvr>
  <p:hf sldNum="0" hdr="0" ft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910" y="470555"/>
            <a:ext cx="6686549" cy="2160015"/>
          </a:xfrm>
        </p:spPr>
        <p:txBody>
          <a:bodyPr anchor="ctr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941909" y="3257550"/>
            <a:ext cx="6686550" cy="62865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1800">
                <a:solidFill>
                  <a:schemeClr val="accent1"/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910" y="3886200"/>
            <a:ext cx="6686550" cy="547217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E9DEC-419B-4CC5-A080-3B06BD5A8291}" type="datetimeFigureOut">
              <a:rPr lang="en-US" smtClean="0"/>
              <a:t>7/13/2023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3141" y="3683794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398860" y="3737316"/>
            <a:ext cx="584825" cy="273844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0870813"/>
      </p:ext>
    </p:extLst>
  </p:cSld>
  <p:clrMapOvr>
    <a:masterClrMapping/>
  </p:clrMapOvr>
  <p:hf sldNum="0" hdr="0" ft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3F48C-C7C6-4055-9F49-3777875E72AE}" type="datetimeFigureOut">
              <a:rPr lang="en-US" smtClean="0"/>
              <a:t>7/13/2023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3141" y="535782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6197250"/>
      </p:ext>
    </p:extLst>
  </p:cSld>
  <p:clrMapOvr>
    <a:masterClrMapping/>
  </p:clrMapOvr>
  <p:hf sldNum="0" hdr="0" ft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971109" y="470554"/>
            <a:ext cx="1655701" cy="3962863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41909" y="470554"/>
            <a:ext cx="4857750" cy="396286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78E61D-D431-422C-9764-11DAFE33AB63}" type="datetimeFigureOut">
              <a:rPr lang="en-US" smtClean="0"/>
              <a:t>7/13/2023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3141" y="535782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6673148"/>
      </p:ext>
    </p:extLst>
  </p:cSld>
  <p:clrMapOvr>
    <a:masterClrMapping/>
  </p:clrMapOvr>
  <p:hf sldNum="0" hdr="0" ft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6">
  <p:cSld name="Title only 6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13bf84db993_0_1108"/>
          <p:cNvSpPr txBox="1">
            <a:spLocks noGrp="1"/>
          </p:cNvSpPr>
          <p:nvPr>
            <p:ph type="title"/>
          </p:nvPr>
        </p:nvSpPr>
        <p:spPr>
          <a:xfrm>
            <a:off x="540000" y="491400"/>
            <a:ext cx="8100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16712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41909" y="1600200"/>
            <a:ext cx="3235398" cy="28332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93060" y="1594666"/>
            <a:ext cx="3235398" cy="28332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A6C69-6797-4E8A-BF37-F2C3751466E9}" type="datetimeFigureOut">
              <a:rPr lang="en-US" smtClean="0"/>
              <a:t>7/13/2023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3141" y="535782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98860" y="590837"/>
            <a:ext cx="584825" cy="273844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8258523"/>
      </p:ext>
    </p:extLst>
  </p:cSld>
  <p:clrMapOvr>
    <a:masterClrMapping/>
  </p:clrMapOvr>
  <p:hf sldNum="0" hdr="0" ft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47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</a:lstStyle>
          <a:p>
            <a:endParaRPr/>
          </a:p>
        </p:txBody>
      </p:sp>
      <p:sp>
        <p:nvSpPr>
          <p:cNvPr id="44" name="Google Shape;44;p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1136325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">
  <p:cSld name="Big Title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13bf84db993_0_867"/>
          <p:cNvSpPr txBox="1">
            <a:spLocks noGrp="1"/>
          </p:cNvSpPr>
          <p:nvPr>
            <p:ph type="title"/>
          </p:nvPr>
        </p:nvSpPr>
        <p:spPr>
          <a:xfrm>
            <a:off x="616200" y="720000"/>
            <a:ext cx="5261700" cy="249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atamaran"/>
                <a:ea typeface="Catamaran"/>
                <a:cs typeface="Catamaran"/>
                <a:sym typeface="Catamara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atamaran"/>
                <a:ea typeface="Catamaran"/>
                <a:cs typeface="Catamaran"/>
                <a:sym typeface="Catamara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atamaran"/>
                <a:ea typeface="Catamaran"/>
                <a:cs typeface="Catamaran"/>
                <a:sym typeface="Catamara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atamaran"/>
                <a:ea typeface="Catamaran"/>
                <a:cs typeface="Catamaran"/>
                <a:sym typeface="Catamara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atamaran"/>
                <a:ea typeface="Catamaran"/>
                <a:cs typeface="Catamaran"/>
                <a:sym typeface="Catamara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atamaran"/>
                <a:ea typeface="Catamaran"/>
                <a:cs typeface="Catamaran"/>
                <a:sym typeface="Catamara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atamaran"/>
                <a:ea typeface="Catamaran"/>
                <a:cs typeface="Catamaran"/>
                <a:sym typeface="Catamara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6148861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13bf84db993_0_1971"/>
          <p:cNvSpPr txBox="1">
            <a:spLocks noGrp="1"/>
          </p:cNvSpPr>
          <p:nvPr>
            <p:ph type="title"/>
          </p:nvPr>
        </p:nvSpPr>
        <p:spPr>
          <a:xfrm>
            <a:off x="540000" y="491400"/>
            <a:ext cx="8100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3084496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9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38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9"/>
          <p:cNvSpPr txBox="1">
            <a:spLocks noGrp="1"/>
          </p:cNvSpPr>
          <p:nvPr>
            <p:ph type="body" idx="1"/>
          </p:nvPr>
        </p:nvSpPr>
        <p:spPr>
          <a:xfrm>
            <a:off x="457200" y="1152475"/>
            <a:ext cx="8238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18" name="Google Shape;18;p3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277107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04530" y="1479527"/>
            <a:ext cx="2994549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41909" y="1911725"/>
            <a:ext cx="3257170" cy="2515545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29972" y="1477106"/>
            <a:ext cx="2999251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375218" y="1909304"/>
            <a:ext cx="3254006" cy="2515545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14A1-A632-4878-A0D3-F52BA7563730}" type="datetimeFigureOut">
              <a:rPr lang="en-US" smtClean="0"/>
              <a:t>7/13/2023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3141" y="535782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98860" y="590837"/>
            <a:ext cx="584825" cy="273844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4181406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9F462-093F-4566-844B-4C71F2739DA5}" type="datetimeFigureOut">
              <a:rPr lang="en-US" smtClean="0"/>
              <a:t>7/13/2023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3141" y="535782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3708211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4A7AC-904D-4781-85BA-7D10C17ED021}" type="datetimeFigureOut">
              <a:rPr lang="en-US" smtClean="0"/>
              <a:t>7/13/2023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3141" y="535782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998453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910" y="334566"/>
            <a:ext cx="2628899" cy="732234"/>
          </a:xfrm>
        </p:spPr>
        <p:txBody>
          <a:bodyPr anchor="b"/>
          <a:lstStyle>
            <a:lvl1pPr algn="l">
              <a:defRPr sz="15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2259" y="334567"/>
            <a:ext cx="3886200" cy="4061222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910" y="1198960"/>
            <a:ext cx="2628899" cy="319682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1444B-B92B-4E27-8C94-BB93EAF5CB18}" type="datetimeFigureOut">
              <a:rPr lang="en-US" smtClean="0"/>
              <a:t>7/13/2023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3141" y="535782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6088673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910" y="3600450"/>
            <a:ext cx="6686550" cy="425054"/>
          </a:xfrm>
        </p:spPr>
        <p:txBody>
          <a:bodyPr anchor="b">
            <a:normAutofit/>
          </a:bodyPr>
          <a:lstStyle>
            <a:lvl1pPr algn="l">
              <a:defRPr sz="1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41909" y="476224"/>
            <a:ext cx="6686550" cy="2891228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910" y="4025504"/>
            <a:ext cx="6686550" cy="370284"/>
          </a:xfrm>
        </p:spPr>
        <p:txBody>
          <a:bodyPr>
            <a:normAutofit/>
          </a:bodyPr>
          <a:lstStyle>
            <a:lvl1pPr marL="0" indent="0">
              <a:buNone/>
              <a:defRPr sz="9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E9DEC-419B-4CC5-A080-3B06BD5A8291}" type="datetimeFigureOut">
              <a:rPr lang="en-US" smtClean="0"/>
              <a:t>7/13/2023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3141" y="3683794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398860" y="3737316"/>
            <a:ext cx="584825" cy="273844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6420867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18" Type="http://schemas.openxmlformats.org/officeDocument/2006/relationships/slideLayout" Target="../slideLayouts/slideLayout40.xml"/><Relationship Id="rId3" Type="http://schemas.openxmlformats.org/officeDocument/2006/relationships/slideLayout" Target="../slideLayouts/slideLayout25.xml"/><Relationship Id="rId21" Type="http://schemas.openxmlformats.org/officeDocument/2006/relationships/slideLayout" Target="../slideLayouts/slideLayout43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17" Type="http://schemas.openxmlformats.org/officeDocument/2006/relationships/slideLayout" Target="../slideLayouts/slideLayout39.xml"/><Relationship Id="rId2" Type="http://schemas.openxmlformats.org/officeDocument/2006/relationships/slideLayout" Target="../slideLayouts/slideLayout24.xml"/><Relationship Id="rId16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42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32.xml"/><Relationship Id="rId19" Type="http://schemas.openxmlformats.org/officeDocument/2006/relationships/slideLayout" Target="../slideLayouts/slideLayout41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6.xml"/><Relationship Id="rId22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171450"/>
            <a:ext cx="2138637" cy="4978971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0416" y="-589"/>
            <a:ext cx="1767506" cy="514052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37160" cy="51435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44694" y="468082"/>
            <a:ext cx="6683765" cy="96066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1909" y="1600200"/>
            <a:ext cx="6686550" cy="29146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771210" y="4597828"/>
            <a:ext cx="859712" cy="2777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6E9DEC-419B-4CC5-A080-3B06BD5A8291}" type="datetimeFigureOut">
              <a:rPr lang="en-US" smtClean="0"/>
              <a:t>7/13/2023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41910" y="4601856"/>
            <a:ext cx="571499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98860" y="590837"/>
            <a:ext cx="584825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00">
                <a:solidFill>
                  <a:srgbClr val="FEFFFF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75444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9" r:id="rId1"/>
    <p:sldLayoutId id="2147483820" r:id="rId2"/>
    <p:sldLayoutId id="2147483821" r:id="rId3"/>
    <p:sldLayoutId id="2147483822" r:id="rId4"/>
    <p:sldLayoutId id="2147483823" r:id="rId5"/>
    <p:sldLayoutId id="2147483824" r:id="rId6"/>
    <p:sldLayoutId id="2147483825" r:id="rId7"/>
    <p:sldLayoutId id="2147483826" r:id="rId8"/>
    <p:sldLayoutId id="2147483827" r:id="rId9"/>
    <p:sldLayoutId id="2147483828" r:id="rId10"/>
    <p:sldLayoutId id="2147483829" r:id="rId11"/>
    <p:sldLayoutId id="2147483830" r:id="rId12"/>
    <p:sldLayoutId id="2147483831" r:id="rId13"/>
    <p:sldLayoutId id="2147483832" r:id="rId14"/>
    <p:sldLayoutId id="2147483833" r:id="rId15"/>
    <p:sldLayoutId id="2147483834" r:id="rId16"/>
    <p:sldLayoutId id="2147483835" r:id="rId17"/>
    <p:sldLayoutId id="2147483836" r:id="rId18"/>
    <p:sldLayoutId id="2147483837" r:id="rId19"/>
    <p:sldLayoutId id="2147483838" r:id="rId20"/>
    <p:sldLayoutId id="2147483839" r:id="rId21"/>
    <p:sldLayoutId id="2147483840" r:id="rId22"/>
  </p:sldLayoutIdLst>
  <p:hf sldNum="0" hdr="0" ftr="0" dt="0"/>
  <p:txStyles>
    <p:titleStyle>
      <a:lvl1pPr algn="l" defTabSz="342900" rtl="0" eaLnBrk="1" latinLnBrk="0" hangingPunct="1">
        <a:spcBef>
          <a:spcPct val="0"/>
        </a:spcBef>
        <a:buNone/>
        <a:defRPr sz="27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57175" indent="-257175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Font typeface="Wingdings 3" charset="2"/>
        <a:buChar char=""/>
        <a:defRPr sz="13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Font typeface="Wingdings 3" charset="2"/>
        <a:buChar char="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Font typeface="Wingdings 3" charset="2"/>
        <a:buChar char="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Font typeface="Wingdings 3" charset="2"/>
        <a:buChar char="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Font typeface="Wingdings 3" charset="2"/>
        <a:buChar char="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Font typeface="Wingdings 3" charset="2"/>
        <a:buChar char="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Font typeface="Wingdings 3" charset="2"/>
        <a:buChar char="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Font typeface="Wingdings 3" charset="2"/>
        <a:buChar char="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171450"/>
            <a:ext cx="2138637" cy="4978971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0416" y="-589"/>
            <a:ext cx="1767506" cy="514052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37160" cy="51435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44694" y="468082"/>
            <a:ext cx="6683765" cy="96066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1909" y="1600200"/>
            <a:ext cx="6686550" cy="29146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771210" y="4597828"/>
            <a:ext cx="859712" cy="2777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6E9DEC-419B-4CC5-A080-3B06BD5A8291}" type="datetimeFigureOut">
              <a:rPr lang="en-US" smtClean="0"/>
              <a:t>7/13/2023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41910" y="4601856"/>
            <a:ext cx="571499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98860" y="590837"/>
            <a:ext cx="584825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00">
                <a:solidFill>
                  <a:srgbClr val="FEFFFF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69409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2" r:id="rId1"/>
    <p:sldLayoutId id="2147483843" r:id="rId2"/>
    <p:sldLayoutId id="2147483844" r:id="rId3"/>
    <p:sldLayoutId id="2147483845" r:id="rId4"/>
    <p:sldLayoutId id="2147483846" r:id="rId5"/>
    <p:sldLayoutId id="2147483847" r:id="rId6"/>
    <p:sldLayoutId id="2147483848" r:id="rId7"/>
    <p:sldLayoutId id="2147483849" r:id="rId8"/>
    <p:sldLayoutId id="2147483850" r:id="rId9"/>
    <p:sldLayoutId id="2147483851" r:id="rId10"/>
    <p:sldLayoutId id="2147483852" r:id="rId11"/>
    <p:sldLayoutId id="2147483853" r:id="rId12"/>
    <p:sldLayoutId id="2147483854" r:id="rId13"/>
    <p:sldLayoutId id="2147483855" r:id="rId14"/>
    <p:sldLayoutId id="2147483856" r:id="rId15"/>
    <p:sldLayoutId id="2147483857" r:id="rId16"/>
    <p:sldLayoutId id="2147483858" r:id="rId17"/>
    <p:sldLayoutId id="2147483859" r:id="rId18"/>
    <p:sldLayoutId id="2147483860" r:id="rId19"/>
    <p:sldLayoutId id="2147483861" r:id="rId20"/>
    <p:sldLayoutId id="2147483862" r:id="rId21"/>
  </p:sldLayoutIdLst>
  <p:hf sldNum="0" hdr="0" ftr="0" dt="0"/>
  <p:txStyles>
    <p:titleStyle>
      <a:lvl1pPr algn="l" defTabSz="342900" rtl="0" eaLnBrk="1" latinLnBrk="0" hangingPunct="1">
        <a:spcBef>
          <a:spcPct val="0"/>
        </a:spcBef>
        <a:buNone/>
        <a:defRPr sz="27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57175" indent="-257175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Font typeface="Wingdings 3" charset="2"/>
        <a:buChar char=""/>
        <a:defRPr sz="13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Font typeface="Wingdings 3" charset="2"/>
        <a:buChar char="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Font typeface="Wingdings 3" charset="2"/>
        <a:buChar char="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Font typeface="Wingdings 3" charset="2"/>
        <a:buChar char="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Font typeface="Wingdings 3" charset="2"/>
        <a:buChar char="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Font typeface="Wingdings 3" charset="2"/>
        <a:buChar char="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Font typeface="Wingdings 3" charset="2"/>
        <a:buChar char="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Font typeface="Wingdings 3" charset="2"/>
        <a:buChar char="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40.xml"/><Relationship Id="rId1" Type="http://schemas.openxmlformats.org/officeDocument/2006/relationships/themeOverride" Target="../theme/themeOverride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2.xml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"/>
          <p:cNvSpPr txBox="1">
            <a:spLocks noGrp="1"/>
          </p:cNvSpPr>
          <p:nvPr>
            <p:ph type="ctrTitle"/>
          </p:nvPr>
        </p:nvSpPr>
        <p:spPr>
          <a:xfrm>
            <a:off x="814208" y="995328"/>
            <a:ext cx="5352600" cy="3424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RoomNinja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6" name="Google Shape;86;p1"/>
          <p:cNvSpPr txBox="1">
            <a:spLocks noGrp="1"/>
          </p:cNvSpPr>
          <p:nvPr>
            <p:ph type="subTitle" idx="1"/>
          </p:nvPr>
        </p:nvSpPr>
        <p:spPr>
          <a:xfrm>
            <a:off x="845468" y="4278901"/>
            <a:ext cx="5352600" cy="54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Gobind Morya, 12000756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Jules Blog: The ultimate search guide to hostel/PG">
            <a:extLst>
              <a:ext uri="{FF2B5EF4-FFF2-40B4-BE49-F238E27FC236}">
                <a16:creationId xmlns:a16="http://schemas.microsoft.com/office/drawing/2014/main" id="{C1FE9A1C-AB37-48BC-83F9-E424D1DA7A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2164" y="1024970"/>
            <a:ext cx="5409406" cy="3487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13bf84db993_0_515"/>
          <p:cNvSpPr txBox="1">
            <a:spLocks noGrp="1"/>
          </p:cNvSpPr>
          <p:nvPr>
            <p:ph type="title"/>
          </p:nvPr>
        </p:nvSpPr>
        <p:spPr>
          <a:xfrm>
            <a:off x="975705" y="657476"/>
            <a:ext cx="5261700" cy="249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Flow Diagram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D420FE-2280-4DD7-B28E-934061BE51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5539" y="2571750"/>
            <a:ext cx="2179799" cy="2179799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C4780F1A-EBDA-4A09-B028-95B016CA3F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76692" y="2584691"/>
            <a:ext cx="923925" cy="523875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Admin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E60447AD-D45C-4826-8893-7223F532D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34247" y="2587380"/>
            <a:ext cx="923925" cy="523875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User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BFEE651-1CF0-4780-8A0B-57C60D804A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10015" y="2406404"/>
            <a:ext cx="1295400" cy="885825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RoomNinja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94BBBCFD-1409-4DAF-A31D-19377AA76A4C}"/>
              </a:ext>
            </a:extLst>
          </p:cNvPr>
          <p:cNvSpPr>
            <a:spLocks noChangeShapeType="1"/>
          </p:cNvSpPr>
          <p:nvPr/>
        </p:nvSpPr>
        <p:spPr bwMode="auto">
          <a:xfrm>
            <a:off x="3024190" y="2818418"/>
            <a:ext cx="885825" cy="0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200"/>
          </a:p>
        </p:txBody>
      </p:sp>
      <p:sp>
        <p:nvSpPr>
          <p:cNvPr id="6" name="AutoShape 1">
            <a:extLst>
              <a:ext uri="{FF2B5EF4-FFF2-40B4-BE49-F238E27FC236}">
                <a16:creationId xmlns:a16="http://schemas.microsoft.com/office/drawing/2014/main" id="{8530F282-2796-431F-AAC3-3FEC93EE7944}"/>
              </a:ext>
            </a:extLst>
          </p:cNvPr>
          <p:cNvSpPr>
            <a:spLocks noChangeShapeType="1"/>
          </p:cNvSpPr>
          <p:nvPr/>
        </p:nvSpPr>
        <p:spPr bwMode="auto">
          <a:xfrm>
            <a:off x="5172222" y="2862259"/>
            <a:ext cx="962025" cy="0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2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9808654-39E5-4B38-870E-27102AB38F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" name="Rectangle 10">
            <a:extLst>
              <a:ext uri="{FF2B5EF4-FFF2-40B4-BE49-F238E27FC236}">
                <a16:creationId xmlns:a16="http://schemas.microsoft.com/office/drawing/2014/main" id="{8AD408B0-4224-4FC5-AB1F-982842357C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572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Google Shape;621;g13bf84db993_0_871">
            <a:extLst>
              <a:ext uri="{FF2B5EF4-FFF2-40B4-BE49-F238E27FC236}">
                <a16:creationId xmlns:a16="http://schemas.microsoft.com/office/drawing/2014/main" id="{F1C9CB86-60C4-48D6-8A62-7B521DFE82C4}"/>
              </a:ext>
            </a:extLst>
          </p:cNvPr>
          <p:cNvSpPr txBox="1">
            <a:spLocks/>
          </p:cNvSpPr>
          <p:nvPr/>
        </p:nvSpPr>
        <p:spPr>
          <a:xfrm>
            <a:off x="323088" y="444431"/>
            <a:ext cx="8100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DFD Diagram Level 0</a:t>
            </a:r>
          </a:p>
        </p:txBody>
      </p:sp>
    </p:spTree>
    <p:extLst>
      <p:ext uri="{BB962C8B-B14F-4D97-AF65-F5344CB8AC3E}">
        <p14:creationId xmlns:p14="http://schemas.microsoft.com/office/powerpoint/2010/main" val="28175311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13bf84db993_0_871"/>
          <p:cNvSpPr txBox="1">
            <a:spLocks noGrp="1"/>
          </p:cNvSpPr>
          <p:nvPr>
            <p:ph type="title"/>
          </p:nvPr>
        </p:nvSpPr>
        <p:spPr>
          <a:xfrm>
            <a:off x="323088" y="444431"/>
            <a:ext cx="8100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DFD Diagram of Admin</a:t>
            </a:r>
            <a:endParaRPr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AutoShape 8">
            <a:extLst>
              <a:ext uri="{FF2B5EF4-FFF2-40B4-BE49-F238E27FC236}">
                <a16:creationId xmlns:a16="http://schemas.microsoft.com/office/drawing/2014/main" id="{13C45573-2A21-457D-A520-C7348EB7BF0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82600" y="1407318"/>
            <a:ext cx="8178800" cy="3736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8" name="Picture 14">
            <a:extLst>
              <a:ext uri="{FF2B5EF4-FFF2-40B4-BE49-F238E27FC236}">
                <a16:creationId xmlns:a16="http://schemas.microsoft.com/office/drawing/2014/main" id="{B4F6C2DA-22E2-4772-8F20-EC9954969C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784" y="1111378"/>
            <a:ext cx="7593623" cy="3804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FB805E-A222-4FFC-A380-6B329D53F66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90525"/>
            <a:ext cx="8239125" cy="573088"/>
          </a:xfrm>
        </p:spPr>
        <p:txBody>
          <a:bodyPr>
            <a:normAutofit/>
          </a:bodyPr>
          <a:lstStyle/>
          <a:p>
            <a:pPr algn="ctr"/>
            <a:r>
              <a:rPr lang="e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DFD Diagram of User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C7845888-ADB2-4A74-84B8-968195E07E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276" y="1373491"/>
            <a:ext cx="7870092" cy="3411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75803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13bf84db993_0_111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Technology Used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043185-4A12-44AF-AB39-E8E7D079B9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3121" y="2293144"/>
            <a:ext cx="1934679" cy="2850356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8" name="Google Shape;748;g13bf84db993_0_1232"/>
          <p:cNvGrpSpPr/>
          <p:nvPr/>
        </p:nvGrpSpPr>
        <p:grpSpPr>
          <a:xfrm>
            <a:off x="1377445" y="1584919"/>
            <a:ext cx="3067649" cy="2826161"/>
            <a:chOff x="206177" y="1583868"/>
            <a:chExt cx="2763399" cy="2545862"/>
          </a:xfrm>
        </p:grpSpPr>
        <p:sp>
          <p:nvSpPr>
            <p:cNvPr id="749" name="Google Shape;749;g13bf84db993_0_1232"/>
            <p:cNvSpPr/>
            <p:nvPr/>
          </p:nvSpPr>
          <p:spPr>
            <a:xfrm flipH="1">
              <a:off x="206177" y="2717824"/>
              <a:ext cx="2763399" cy="1411906"/>
            </a:xfrm>
            <a:custGeom>
              <a:avLst/>
              <a:gdLst/>
              <a:ahLst/>
              <a:cxnLst/>
              <a:rect l="l" t="t" r="r" b="b"/>
              <a:pathLst>
                <a:path w="200210" h="102275" extrusionOk="0">
                  <a:moveTo>
                    <a:pt x="100105" y="1"/>
                  </a:moveTo>
                  <a:cubicBezTo>
                    <a:pt x="44799" y="1"/>
                    <a:pt x="0" y="22917"/>
                    <a:pt x="0" y="51138"/>
                  </a:cubicBezTo>
                  <a:cubicBezTo>
                    <a:pt x="0" y="79391"/>
                    <a:pt x="44799" y="102274"/>
                    <a:pt x="100105" y="102274"/>
                  </a:cubicBezTo>
                  <a:cubicBezTo>
                    <a:pt x="155378" y="102274"/>
                    <a:pt x="200210" y="79391"/>
                    <a:pt x="200210" y="51138"/>
                  </a:cubicBezTo>
                  <a:cubicBezTo>
                    <a:pt x="200210" y="22917"/>
                    <a:pt x="155378" y="1"/>
                    <a:pt x="100105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g13bf84db993_0_1232"/>
            <p:cNvSpPr/>
            <p:nvPr/>
          </p:nvSpPr>
          <p:spPr>
            <a:xfrm flipH="1">
              <a:off x="829629" y="3498288"/>
              <a:ext cx="675642" cy="355323"/>
            </a:xfrm>
            <a:custGeom>
              <a:avLst/>
              <a:gdLst/>
              <a:ahLst/>
              <a:cxnLst/>
              <a:rect l="l" t="t" r="r" b="b"/>
              <a:pathLst>
                <a:path w="41330" h="21729" extrusionOk="0">
                  <a:moveTo>
                    <a:pt x="20916" y="1"/>
                  </a:moveTo>
                  <a:cubicBezTo>
                    <a:pt x="15982" y="1"/>
                    <a:pt x="11034" y="1119"/>
                    <a:pt x="7305" y="3343"/>
                  </a:cubicBezTo>
                  <a:cubicBezTo>
                    <a:pt x="0" y="7646"/>
                    <a:pt x="67" y="14517"/>
                    <a:pt x="7472" y="18687"/>
                  </a:cubicBezTo>
                  <a:cubicBezTo>
                    <a:pt x="11064" y="20719"/>
                    <a:pt x="15733" y="21729"/>
                    <a:pt x="20422" y="21729"/>
                  </a:cubicBezTo>
                  <a:cubicBezTo>
                    <a:pt x="25356" y="21729"/>
                    <a:pt x="30312" y="20610"/>
                    <a:pt x="34058" y="18387"/>
                  </a:cubicBezTo>
                  <a:cubicBezTo>
                    <a:pt x="41330" y="14084"/>
                    <a:pt x="41263" y="7212"/>
                    <a:pt x="33891" y="3043"/>
                  </a:cubicBezTo>
                  <a:cubicBezTo>
                    <a:pt x="30283" y="1011"/>
                    <a:pt x="25605" y="1"/>
                    <a:pt x="2091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g13bf84db993_0_1232"/>
            <p:cNvSpPr/>
            <p:nvPr/>
          </p:nvSpPr>
          <p:spPr>
            <a:xfrm flipH="1">
              <a:off x="1296955" y="1583868"/>
              <a:ext cx="1195869" cy="2037309"/>
            </a:xfrm>
            <a:custGeom>
              <a:avLst/>
              <a:gdLst/>
              <a:ahLst/>
              <a:cxnLst/>
              <a:rect l="l" t="t" r="r" b="b"/>
              <a:pathLst>
                <a:path w="73153" h="124587" extrusionOk="0">
                  <a:moveTo>
                    <a:pt x="70749" y="0"/>
                  </a:moveTo>
                  <a:cubicBezTo>
                    <a:pt x="70509" y="0"/>
                    <a:pt x="70274" y="76"/>
                    <a:pt x="70084" y="229"/>
                  </a:cubicBezTo>
                  <a:lnTo>
                    <a:pt x="1735" y="39690"/>
                  </a:lnTo>
                  <a:cubicBezTo>
                    <a:pt x="734" y="40324"/>
                    <a:pt x="101" y="41425"/>
                    <a:pt x="67" y="42592"/>
                  </a:cubicBezTo>
                  <a:lnTo>
                    <a:pt x="67" y="122616"/>
                  </a:lnTo>
                  <a:cubicBezTo>
                    <a:pt x="0" y="123050"/>
                    <a:pt x="201" y="123450"/>
                    <a:pt x="568" y="123717"/>
                  </a:cubicBezTo>
                  <a:lnTo>
                    <a:pt x="1902" y="124484"/>
                  </a:lnTo>
                  <a:cubicBezTo>
                    <a:pt x="2063" y="124552"/>
                    <a:pt x="2230" y="124586"/>
                    <a:pt x="2396" y="124586"/>
                  </a:cubicBezTo>
                  <a:cubicBezTo>
                    <a:pt x="2641" y="124586"/>
                    <a:pt x="2884" y="124510"/>
                    <a:pt x="3103" y="124351"/>
                  </a:cubicBezTo>
                  <a:lnTo>
                    <a:pt x="71418" y="84889"/>
                  </a:lnTo>
                  <a:cubicBezTo>
                    <a:pt x="72419" y="84256"/>
                    <a:pt x="73053" y="83155"/>
                    <a:pt x="73086" y="81987"/>
                  </a:cubicBezTo>
                  <a:lnTo>
                    <a:pt x="73086" y="1963"/>
                  </a:lnTo>
                  <a:cubicBezTo>
                    <a:pt x="73153" y="1530"/>
                    <a:pt x="72953" y="1096"/>
                    <a:pt x="72586" y="863"/>
                  </a:cubicBezTo>
                  <a:lnTo>
                    <a:pt x="71285" y="129"/>
                  </a:lnTo>
                  <a:cubicBezTo>
                    <a:pt x="71113" y="43"/>
                    <a:pt x="70929" y="0"/>
                    <a:pt x="70749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g13bf84db993_0_1232"/>
            <p:cNvSpPr/>
            <p:nvPr/>
          </p:nvSpPr>
          <p:spPr>
            <a:xfrm flipH="1">
              <a:off x="1298050" y="1596427"/>
              <a:ext cx="1171871" cy="2025731"/>
            </a:xfrm>
            <a:custGeom>
              <a:avLst/>
              <a:gdLst/>
              <a:ahLst/>
              <a:cxnLst/>
              <a:rect l="l" t="t" r="r" b="b"/>
              <a:pathLst>
                <a:path w="71685" h="123879" extrusionOk="0">
                  <a:moveTo>
                    <a:pt x="70763" y="0"/>
                  </a:moveTo>
                  <a:cubicBezTo>
                    <a:pt x="70540" y="0"/>
                    <a:pt x="70287" y="74"/>
                    <a:pt x="70017" y="228"/>
                  </a:cubicBezTo>
                  <a:lnTo>
                    <a:pt x="1668" y="39723"/>
                  </a:lnTo>
                  <a:cubicBezTo>
                    <a:pt x="701" y="40357"/>
                    <a:pt x="67" y="41458"/>
                    <a:pt x="0" y="42625"/>
                  </a:cubicBezTo>
                  <a:lnTo>
                    <a:pt x="0" y="122682"/>
                  </a:lnTo>
                  <a:cubicBezTo>
                    <a:pt x="0" y="123440"/>
                    <a:pt x="387" y="123878"/>
                    <a:pt x="933" y="123878"/>
                  </a:cubicBezTo>
                  <a:cubicBezTo>
                    <a:pt x="1156" y="123878"/>
                    <a:pt x="1407" y="123805"/>
                    <a:pt x="1668" y="123650"/>
                  </a:cubicBezTo>
                  <a:lnTo>
                    <a:pt x="70017" y="84188"/>
                  </a:lnTo>
                  <a:cubicBezTo>
                    <a:pt x="71018" y="83554"/>
                    <a:pt x="71618" y="82454"/>
                    <a:pt x="71685" y="81286"/>
                  </a:cubicBezTo>
                  <a:lnTo>
                    <a:pt x="71685" y="1229"/>
                  </a:lnTo>
                  <a:cubicBezTo>
                    <a:pt x="71685" y="446"/>
                    <a:pt x="71314" y="0"/>
                    <a:pt x="70763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g13bf84db993_0_1232"/>
            <p:cNvSpPr/>
            <p:nvPr/>
          </p:nvSpPr>
          <p:spPr>
            <a:xfrm flipH="1">
              <a:off x="1298050" y="1596198"/>
              <a:ext cx="1171871" cy="2025290"/>
            </a:xfrm>
            <a:custGeom>
              <a:avLst/>
              <a:gdLst/>
              <a:ahLst/>
              <a:cxnLst/>
              <a:rect l="l" t="t" r="r" b="b"/>
              <a:pathLst>
                <a:path w="71685" h="123852" extrusionOk="0">
                  <a:moveTo>
                    <a:pt x="70712" y="1"/>
                  </a:moveTo>
                  <a:cubicBezTo>
                    <a:pt x="70578" y="1"/>
                    <a:pt x="70435" y="25"/>
                    <a:pt x="70284" y="75"/>
                  </a:cubicBezTo>
                  <a:cubicBezTo>
                    <a:pt x="70317" y="175"/>
                    <a:pt x="70317" y="309"/>
                    <a:pt x="70317" y="409"/>
                  </a:cubicBezTo>
                  <a:lnTo>
                    <a:pt x="70317" y="80466"/>
                  </a:lnTo>
                  <a:cubicBezTo>
                    <a:pt x="70251" y="81667"/>
                    <a:pt x="69650" y="82734"/>
                    <a:pt x="68649" y="83402"/>
                  </a:cubicBezTo>
                  <a:lnTo>
                    <a:pt x="301" y="122830"/>
                  </a:lnTo>
                  <a:cubicBezTo>
                    <a:pt x="201" y="122896"/>
                    <a:pt x="101" y="122930"/>
                    <a:pt x="0" y="122997"/>
                  </a:cubicBezTo>
                  <a:cubicBezTo>
                    <a:pt x="113" y="123539"/>
                    <a:pt x="456" y="123852"/>
                    <a:pt x="925" y="123852"/>
                  </a:cubicBezTo>
                  <a:cubicBezTo>
                    <a:pt x="1148" y="123852"/>
                    <a:pt x="1399" y="123781"/>
                    <a:pt x="1668" y="123630"/>
                  </a:cubicBezTo>
                  <a:lnTo>
                    <a:pt x="70017" y="84202"/>
                  </a:lnTo>
                  <a:cubicBezTo>
                    <a:pt x="71018" y="83535"/>
                    <a:pt x="71618" y="82434"/>
                    <a:pt x="71685" y="81267"/>
                  </a:cubicBezTo>
                  <a:lnTo>
                    <a:pt x="71685" y="1209"/>
                  </a:lnTo>
                  <a:cubicBezTo>
                    <a:pt x="71685" y="451"/>
                    <a:pt x="71289" y="1"/>
                    <a:pt x="70712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g13bf84db993_0_1232"/>
            <p:cNvSpPr/>
            <p:nvPr/>
          </p:nvSpPr>
          <p:spPr>
            <a:xfrm flipH="1">
              <a:off x="1325301" y="1600139"/>
              <a:ext cx="1148984" cy="2001366"/>
            </a:xfrm>
            <a:custGeom>
              <a:avLst/>
              <a:gdLst/>
              <a:ahLst/>
              <a:cxnLst/>
              <a:rect l="l" t="t" r="r" b="b"/>
              <a:pathLst>
                <a:path w="70285" h="122389" extrusionOk="0">
                  <a:moveTo>
                    <a:pt x="70284" y="1"/>
                  </a:moveTo>
                  <a:lnTo>
                    <a:pt x="52605" y="10008"/>
                  </a:lnTo>
                  <a:lnTo>
                    <a:pt x="34992" y="20049"/>
                  </a:lnTo>
                  <a:lnTo>
                    <a:pt x="17380" y="30189"/>
                  </a:lnTo>
                  <a:lnTo>
                    <a:pt x="8573" y="35260"/>
                  </a:lnTo>
                  <a:lnTo>
                    <a:pt x="4170" y="37795"/>
                  </a:lnTo>
                  <a:lnTo>
                    <a:pt x="2002" y="39062"/>
                  </a:lnTo>
                  <a:cubicBezTo>
                    <a:pt x="1802" y="39162"/>
                    <a:pt x="1635" y="39296"/>
                    <a:pt x="1468" y="39429"/>
                  </a:cubicBezTo>
                  <a:cubicBezTo>
                    <a:pt x="1268" y="39596"/>
                    <a:pt x="1101" y="39729"/>
                    <a:pt x="968" y="39930"/>
                  </a:cubicBezTo>
                  <a:cubicBezTo>
                    <a:pt x="668" y="40263"/>
                    <a:pt x="434" y="40663"/>
                    <a:pt x="267" y="41097"/>
                  </a:cubicBezTo>
                  <a:cubicBezTo>
                    <a:pt x="101" y="41531"/>
                    <a:pt x="1" y="41964"/>
                    <a:pt x="1" y="42431"/>
                  </a:cubicBezTo>
                  <a:lnTo>
                    <a:pt x="1" y="51338"/>
                  </a:lnTo>
                  <a:lnTo>
                    <a:pt x="1" y="61478"/>
                  </a:lnTo>
                  <a:lnTo>
                    <a:pt x="67" y="81793"/>
                  </a:lnTo>
                  <a:lnTo>
                    <a:pt x="134" y="102074"/>
                  </a:lnTo>
                  <a:lnTo>
                    <a:pt x="301" y="122389"/>
                  </a:lnTo>
                  <a:lnTo>
                    <a:pt x="434" y="102074"/>
                  </a:lnTo>
                  <a:lnTo>
                    <a:pt x="501" y="81793"/>
                  </a:lnTo>
                  <a:lnTo>
                    <a:pt x="568" y="61478"/>
                  </a:lnTo>
                  <a:lnTo>
                    <a:pt x="568" y="51304"/>
                  </a:lnTo>
                  <a:lnTo>
                    <a:pt x="568" y="46234"/>
                  </a:lnTo>
                  <a:lnTo>
                    <a:pt x="568" y="42431"/>
                  </a:lnTo>
                  <a:cubicBezTo>
                    <a:pt x="568" y="42064"/>
                    <a:pt x="634" y="41664"/>
                    <a:pt x="801" y="41331"/>
                  </a:cubicBezTo>
                  <a:cubicBezTo>
                    <a:pt x="1068" y="40597"/>
                    <a:pt x="1602" y="39963"/>
                    <a:pt x="2302" y="39596"/>
                  </a:cubicBezTo>
                  <a:lnTo>
                    <a:pt x="4504" y="38362"/>
                  </a:lnTo>
                  <a:lnTo>
                    <a:pt x="8907" y="35827"/>
                  </a:lnTo>
                  <a:lnTo>
                    <a:pt x="17680" y="30723"/>
                  </a:lnTo>
                  <a:lnTo>
                    <a:pt x="35259" y="20549"/>
                  </a:lnTo>
                  <a:lnTo>
                    <a:pt x="52772" y="10308"/>
                  </a:lnTo>
                  <a:lnTo>
                    <a:pt x="702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g13bf84db993_0_1232"/>
            <p:cNvSpPr/>
            <p:nvPr/>
          </p:nvSpPr>
          <p:spPr>
            <a:xfrm flipH="1">
              <a:off x="1816086" y="2034379"/>
              <a:ext cx="544780" cy="774176"/>
            </a:xfrm>
            <a:custGeom>
              <a:avLst/>
              <a:gdLst/>
              <a:ahLst/>
              <a:cxnLst/>
              <a:rect l="l" t="t" r="r" b="b"/>
              <a:pathLst>
                <a:path w="33325" h="47343" extrusionOk="0">
                  <a:moveTo>
                    <a:pt x="32848" y="0"/>
                  </a:moveTo>
                  <a:cubicBezTo>
                    <a:pt x="32730" y="0"/>
                    <a:pt x="32597" y="42"/>
                    <a:pt x="32457" y="132"/>
                  </a:cubicBezTo>
                  <a:lnTo>
                    <a:pt x="902" y="18345"/>
                  </a:lnTo>
                  <a:cubicBezTo>
                    <a:pt x="368" y="18678"/>
                    <a:pt x="34" y="19279"/>
                    <a:pt x="1" y="19879"/>
                  </a:cubicBezTo>
                  <a:lnTo>
                    <a:pt x="1" y="46698"/>
                  </a:lnTo>
                  <a:cubicBezTo>
                    <a:pt x="1" y="47107"/>
                    <a:pt x="209" y="47342"/>
                    <a:pt x="512" y="47342"/>
                  </a:cubicBezTo>
                  <a:cubicBezTo>
                    <a:pt x="629" y="47342"/>
                    <a:pt x="762" y="47307"/>
                    <a:pt x="902" y="47232"/>
                  </a:cubicBezTo>
                  <a:lnTo>
                    <a:pt x="32457" y="28986"/>
                  </a:lnTo>
                  <a:cubicBezTo>
                    <a:pt x="32958" y="28652"/>
                    <a:pt x="33291" y="28085"/>
                    <a:pt x="33325" y="27451"/>
                  </a:cubicBezTo>
                  <a:lnTo>
                    <a:pt x="33325" y="632"/>
                  </a:lnTo>
                  <a:cubicBezTo>
                    <a:pt x="33325" y="234"/>
                    <a:pt x="33127" y="0"/>
                    <a:pt x="32848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g13bf84db993_0_1232"/>
            <p:cNvSpPr/>
            <p:nvPr/>
          </p:nvSpPr>
          <p:spPr>
            <a:xfrm flipH="1">
              <a:off x="2298680" y="2693058"/>
              <a:ext cx="13650" cy="29696"/>
            </a:xfrm>
            <a:custGeom>
              <a:avLst/>
              <a:gdLst/>
              <a:ahLst/>
              <a:cxnLst/>
              <a:rect l="l" t="t" r="r" b="b"/>
              <a:pathLst>
                <a:path w="835" h="1816" extrusionOk="0">
                  <a:moveTo>
                    <a:pt x="514" y="322"/>
                  </a:moveTo>
                  <a:cubicBezTo>
                    <a:pt x="534" y="322"/>
                    <a:pt x="551" y="331"/>
                    <a:pt x="568" y="347"/>
                  </a:cubicBezTo>
                  <a:cubicBezTo>
                    <a:pt x="601" y="414"/>
                    <a:pt x="634" y="514"/>
                    <a:pt x="634" y="581"/>
                  </a:cubicBezTo>
                  <a:lnTo>
                    <a:pt x="634" y="781"/>
                  </a:lnTo>
                  <a:lnTo>
                    <a:pt x="634" y="981"/>
                  </a:lnTo>
                  <a:cubicBezTo>
                    <a:pt x="634" y="1081"/>
                    <a:pt x="601" y="1181"/>
                    <a:pt x="568" y="1281"/>
                  </a:cubicBezTo>
                  <a:cubicBezTo>
                    <a:pt x="534" y="1348"/>
                    <a:pt x="501" y="1415"/>
                    <a:pt x="434" y="1448"/>
                  </a:cubicBezTo>
                  <a:cubicBezTo>
                    <a:pt x="384" y="1482"/>
                    <a:pt x="351" y="1498"/>
                    <a:pt x="326" y="1498"/>
                  </a:cubicBezTo>
                  <a:cubicBezTo>
                    <a:pt x="301" y="1498"/>
                    <a:pt x="284" y="1482"/>
                    <a:pt x="268" y="1448"/>
                  </a:cubicBezTo>
                  <a:cubicBezTo>
                    <a:pt x="234" y="1381"/>
                    <a:pt x="201" y="1315"/>
                    <a:pt x="234" y="1215"/>
                  </a:cubicBezTo>
                  <a:lnTo>
                    <a:pt x="234" y="1015"/>
                  </a:lnTo>
                  <a:lnTo>
                    <a:pt x="234" y="814"/>
                  </a:lnTo>
                  <a:cubicBezTo>
                    <a:pt x="234" y="714"/>
                    <a:pt x="234" y="614"/>
                    <a:pt x="268" y="548"/>
                  </a:cubicBezTo>
                  <a:cubicBezTo>
                    <a:pt x="301" y="447"/>
                    <a:pt x="368" y="381"/>
                    <a:pt x="434" y="347"/>
                  </a:cubicBezTo>
                  <a:cubicBezTo>
                    <a:pt x="468" y="331"/>
                    <a:pt x="493" y="322"/>
                    <a:pt x="514" y="322"/>
                  </a:cubicBezTo>
                  <a:close/>
                  <a:moveTo>
                    <a:pt x="652" y="0"/>
                  </a:moveTo>
                  <a:cubicBezTo>
                    <a:pt x="637" y="0"/>
                    <a:pt x="621" y="4"/>
                    <a:pt x="601" y="14"/>
                  </a:cubicBezTo>
                  <a:cubicBezTo>
                    <a:pt x="534" y="14"/>
                    <a:pt x="468" y="14"/>
                    <a:pt x="434" y="47"/>
                  </a:cubicBezTo>
                  <a:cubicBezTo>
                    <a:pt x="334" y="81"/>
                    <a:pt x="301" y="147"/>
                    <a:pt x="234" y="214"/>
                  </a:cubicBezTo>
                  <a:cubicBezTo>
                    <a:pt x="167" y="281"/>
                    <a:pt x="134" y="347"/>
                    <a:pt x="101" y="414"/>
                  </a:cubicBezTo>
                  <a:cubicBezTo>
                    <a:pt x="67" y="514"/>
                    <a:pt x="67" y="581"/>
                    <a:pt x="34" y="681"/>
                  </a:cubicBezTo>
                  <a:cubicBezTo>
                    <a:pt x="34" y="748"/>
                    <a:pt x="1" y="848"/>
                    <a:pt x="1" y="948"/>
                  </a:cubicBezTo>
                  <a:lnTo>
                    <a:pt x="1" y="1148"/>
                  </a:lnTo>
                  <a:lnTo>
                    <a:pt x="1" y="1348"/>
                  </a:lnTo>
                  <a:cubicBezTo>
                    <a:pt x="1" y="1415"/>
                    <a:pt x="34" y="1515"/>
                    <a:pt x="34" y="1582"/>
                  </a:cubicBezTo>
                  <a:cubicBezTo>
                    <a:pt x="34" y="1648"/>
                    <a:pt x="67" y="1715"/>
                    <a:pt x="101" y="1748"/>
                  </a:cubicBezTo>
                  <a:cubicBezTo>
                    <a:pt x="134" y="1782"/>
                    <a:pt x="201" y="1815"/>
                    <a:pt x="234" y="1815"/>
                  </a:cubicBezTo>
                  <a:cubicBezTo>
                    <a:pt x="301" y="1815"/>
                    <a:pt x="368" y="1782"/>
                    <a:pt x="434" y="1748"/>
                  </a:cubicBezTo>
                  <a:cubicBezTo>
                    <a:pt x="501" y="1715"/>
                    <a:pt x="568" y="1648"/>
                    <a:pt x="601" y="1582"/>
                  </a:cubicBezTo>
                  <a:cubicBezTo>
                    <a:pt x="668" y="1548"/>
                    <a:pt x="701" y="1448"/>
                    <a:pt x="735" y="1381"/>
                  </a:cubicBezTo>
                  <a:cubicBezTo>
                    <a:pt x="768" y="1315"/>
                    <a:pt x="801" y="1215"/>
                    <a:pt x="801" y="1148"/>
                  </a:cubicBezTo>
                  <a:cubicBezTo>
                    <a:pt x="835" y="1048"/>
                    <a:pt x="835" y="981"/>
                    <a:pt x="835" y="881"/>
                  </a:cubicBezTo>
                  <a:lnTo>
                    <a:pt x="835" y="447"/>
                  </a:lnTo>
                  <a:cubicBezTo>
                    <a:pt x="835" y="381"/>
                    <a:pt x="835" y="314"/>
                    <a:pt x="801" y="214"/>
                  </a:cubicBezTo>
                  <a:cubicBezTo>
                    <a:pt x="801" y="147"/>
                    <a:pt x="768" y="114"/>
                    <a:pt x="735" y="47"/>
                  </a:cubicBezTo>
                  <a:cubicBezTo>
                    <a:pt x="711" y="24"/>
                    <a:pt x="687" y="0"/>
                    <a:pt x="65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g13bf84db993_0_1232"/>
            <p:cNvSpPr/>
            <p:nvPr/>
          </p:nvSpPr>
          <p:spPr>
            <a:xfrm flipH="1">
              <a:off x="1866698" y="2457304"/>
              <a:ext cx="398192" cy="231617"/>
            </a:xfrm>
            <a:custGeom>
              <a:avLst/>
              <a:gdLst/>
              <a:ahLst/>
              <a:cxnLst/>
              <a:rect l="l" t="t" r="r" b="b"/>
              <a:pathLst>
                <a:path w="24358" h="14164" extrusionOk="0">
                  <a:moveTo>
                    <a:pt x="24076" y="1"/>
                  </a:moveTo>
                  <a:cubicBezTo>
                    <a:pt x="24048" y="1"/>
                    <a:pt x="24017" y="7"/>
                    <a:pt x="23985" y="21"/>
                  </a:cubicBezTo>
                  <a:lnTo>
                    <a:pt x="134" y="13797"/>
                  </a:lnTo>
                  <a:cubicBezTo>
                    <a:pt x="34" y="13830"/>
                    <a:pt x="1" y="13964"/>
                    <a:pt x="67" y="14064"/>
                  </a:cubicBezTo>
                  <a:cubicBezTo>
                    <a:pt x="101" y="14131"/>
                    <a:pt x="168" y="14164"/>
                    <a:pt x="234" y="14164"/>
                  </a:cubicBezTo>
                  <a:cubicBezTo>
                    <a:pt x="268" y="14164"/>
                    <a:pt x="301" y="14164"/>
                    <a:pt x="334" y="14131"/>
                  </a:cubicBezTo>
                  <a:lnTo>
                    <a:pt x="24185" y="387"/>
                  </a:lnTo>
                  <a:cubicBezTo>
                    <a:pt x="24357" y="244"/>
                    <a:pt x="24257" y="1"/>
                    <a:pt x="2407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g13bf84db993_0_1232"/>
            <p:cNvSpPr/>
            <p:nvPr/>
          </p:nvSpPr>
          <p:spPr>
            <a:xfrm flipH="1">
              <a:off x="2309584" y="2589629"/>
              <a:ext cx="9285" cy="27848"/>
            </a:xfrm>
            <a:custGeom>
              <a:avLst/>
              <a:gdLst/>
              <a:ahLst/>
              <a:cxnLst/>
              <a:rect l="l" t="t" r="r" b="b"/>
              <a:pathLst>
                <a:path w="568" h="1703" extrusionOk="0">
                  <a:moveTo>
                    <a:pt x="534" y="1"/>
                  </a:moveTo>
                  <a:lnTo>
                    <a:pt x="401" y="68"/>
                  </a:lnTo>
                  <a:cubicBezTo>
                    <a:pt x="401" y="68"/>
                    <a:pt x="367" y="68"/>
                    <a:pt x="367" y="101"/>
                  </a:cubicBezTo>
                  <a:lnTo>
                    <a:pt x="334" y="134"/>
                  </a:lnTo>
                  <a:lnTo>
                    <a:pt x="0" y="735"/>
                  </a:lnTo>
                  <a:cubicBezTo>
                    <a:pt x="0" y="735"/>
                    <a:pt x="0" y="768"/>
                    <a:pt x="0" y="768"/>
                  </a:cubicBezTo>
                  <a:cubicBezTo>
                    <a:pt x="0" y="802"/>
                    <a:pt x="0" y="802"/>
                    <a:pt x="0" y="802"/>
                  </a:cubicBezTo>
                  <a:lnTo>
                    <a:pt x="100" y="902"/>
                  </a:lnTo>
                  <a:cubicBezTo>
                    <a:pt x="100" y="918"/>
                    <a:pt x="100" y="927"/>
                    <a:pt x="105" y="927"/>
                  </a:cubicBezTo>
                  <a:cubicBezTo>
                    <a:pt x="109" y="927"/>
                    <a:pt x="117" y="918"/>
                    <a:pt x="134" y="902"/>
                  </a:cubicBezTo>
                  <a:lnTo>
                    <a:pt x="367" y="501"/>
                  </a:lnTo>
                  <a:lnTo>
                    <a:pt x="367" y="1669"/>
                  </a:lnTo>
                  <a:cubicBezTo>
                    <a:pt x="367" y="1669"/>
                    <a:pt x="367" y="1702"/>
                    <a:pt x="367" y="1702"/>
                  </a:cubicBezTo>
                  <a:lnTo>
                    <a:pt x="401" y="1702"/>
                  </a:lnTo>
                  <a:lnTo>
                    <a:pt x="534" y="1635"/>
                  </a:lnTo>
                  <a:cubicBezTo>
                    <a:pt x="534" y="1635"/>
                    <a:pt x="534" y="1602"/>
                    <a:pt x="534" y="1602"/>
                  </a:cubicBezTo>
                  <a:cubicBezTo>
                    <a:pt x="534" y="1569"/>
                    <a:pt x="534" y="1569"/>
                    <a:pt x="534" y="1535"/>
                  </a:cubicBezTo>
                  <a:lnTo>
                    <a:pt x="534" y="34"/>
                  </a:lnTo>
                  <a:cubicBezTo>
                    <a:pt x="567" y="1"/>
                    <a:pt x="567" y="1"/>
                    <a:pt x="53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g13bf84db993_0_1232"/>
            <p:cNvSpPr/>
            <p:nvPr/>
          </p:nvSpPr>
          <p:spPr>
            <a:xfrm flipH="1">
              <a:off x="2293220" y="2581992"/>
              <a:ext cx="13111" cy="29484"/>
            </a:xfrm>
            <a:custGeom>
              <a:avLst/>
              <a:gdLst/>
              <a:ahLst/>
              <a:cxnLst/>
              <a:rect l="l" t="t" r="r" b="b"/>
              <a:pathLst>
                <a:path w="802" h="1803" extrusionOk="0">
                  <a:moveTo>
                    <a:pt x="497" y="318"/>
                  </a:moveTo>
                  <a:cubicBezTo>
                    <a:pt x="526" y="318"/>
                    <a:pt x="551" y="335"/>
                    <a:pt x="568" y="368"/>
                  </a:cubicBezTo>
                  <a:cubicBezTo>
                    <a:pt x="601" y="435"/>
                    <a:pt x="601" y="501"/>
                    <a:pt x="601" y="601"/>
                  </a:cubicBezTo>
                  <a:lnTo>
                    <a:pt x="601" y="968"/>
                  </a:lnTo>
                  <a:cubicBezTo>
                    <a:pt x="601" y="1068"/>
                    <a:pt x="601" y="1168"/>
                    <a:pt x="568" y="1269"/>
                  </a:cubicBezTo>
                  <a:cubicBezTo>
                    <a:pt x="534" y="1335"/>
                    <a:pt x="468" y="1402"/>
                    <a:pt x="401" y="1469"/>
                  </a:cubicBezTo>
                  <a:cubicBezTo>
                    <a:pt x="368" y="1485"/>
                    <a:pt x="334" y="1494"/>
                    <a:pt x="305" y="1494"/>
                  </a:cubicBezTo>
                  <a:cubicBezTo>
                    <a:pt x="276" y="1494"/>
                    <a:pt x="251" y="1485"/>
                    <a:pt x="234" y="1469"/>
                  </a:cubicBezTo>
                  <a:cubicBezTo>
                    <a:pt x="201" y="1369"/>
                    <a:pt x="201" y="1302"/>
                    <a:pt x="201" y="1235"/>
                  </a:cubicBezTo>
                  <a:cubicBezTo>
                    <a:pt x="201" y="1168"/>
                    <a:pt x="201" y="1102"/>
                    <a:pt x="201" y="1035"/>
                  </a:cubicBezTo>
                  <a:lnTo>
                    <a:pt x="201" y="835"/>
                  </a:lnTo>
                  <a:cubicBezTo>
                    <a:pt x="201" y="735"/>
                    <a:pt x="234" y="635"/>
                    <a:pt x="234" y="535"/>
                  </a:cubicBezTo>
                  <a:cubicBezTo>
                    <a:pt x="267" y="468"/>
                    <a:pt x="334" y="401"/>
                    <a:pt x="401" y="368"/>
                  </a:cubicBezTo>
                  <a:cubicBezTo>
                    <a:pt x="434" y="335"/>
                    <a:pt x="468" y="318"/>
                    <a:pt x="497" y="318"/>
                  </a:cubicBezTo>
                  <a:close/>
                  <a:moveTo>
                    <a:pt x="601" y="1"/>
                  </a:moveTo>
                  <a:cubicBezTo>
                    <a:pt x="534" y="1"/>
                    <a:pt x="468" y="34"/>
                    <a:pt x="401" y="68"/>
                  </a:cubicBezTo>
                  <a:cubicBezTo>
                    <a:pt x="334" y="101"/>
                    <a:pt x="267" y="168"/>
                    <a:pt x="201" y="234"/>
                  </a:cubicBezTo>
                  <a:cubicBezTo>
                    <a:pt x="167" y="268"/>
                    <a:pt x="134" y="368"/>
                    <a:pt x="101" y="435"/>
                  </a:cubicBezTo>
                  <a:cubicBezTo>
                    <a:pt x="67" y="501"/>
                    <a:pt x="34" y="601"/>
                    <a:pt x="1" y="668"/>
                  </a:cubicBezTo>
                  <a:cubicBezTo>
                    <a:pt x="1" y="768"/>
                    <a:pt x="1" y="902"/>
                    <a:pt x="1" y="935"/>
                  </a:cubicBezTo>
                  <a:lnTo>
                    <a:pt x="1" y="1135"/>
                  </a:lnTo>
                  <a:lnTo>
                    <a:pt x="1" y="1369"/>
                  </a:lnTo>
                  <a:cubicBezTo>
                    <a:pt x="1" y="1435"/>
                    <a:pt x="1" y="1502"/>
                    <a:pt x="1" y="1602"/>
                  </a:cubicBezTo>
                  <a:cubicBezTo>
                    <a:pt x="34" y="1635"/>
                    <a:pt x="67" y="1702"/>
                    <a:pt x="101" y="1736"/>
                  </a:cubicBezTo>
                  <a:cubicBezTo>
                    <a:pt x="134" y="1769"/>
                    <a:pt x="167" y="1802"/>
                    <a:pt x="201" y="1802"/>
                  </a:cubicBezTo>
                  <a:cubicBezTo>
                    <a:pt x="267" y="1802"/>
                    <a:pt x="334" y="1802"/>
                    <a:pt x="401" y="1736"/>
                  </a:cubicBezTo>
                  <a:cubicBezTo>
                    <a:pt x="468" y="1702"/>
                    <a:pt x="534" y="1669"/>
                    <a:pt x="601" y="1602"/>
                  </a:cubicBezTo>
                  <a:cubicBezTo>
                    <a:pt x="634" y="1535"/>
                    <a:pt x="701" y="1469"/>
                    <a:pt x="701" y="1402"/>
                  </a:cubicBezTo>
                  <a:cubicBezTo>
                    <a:pt x="734" y="1302"/>
                    <a:pt x="768" y="1235"/>
                    <a:pt x="801" y="1135"/>
                  </a:cubicBezTo>
                  <a:cubicBezTo>
                    <a:pt x="801" y="1068"/>
                    <a:pt x="801" y="902"/>
                    <a:pt x="801" y="868"/>
                  </a:cubicBezTo>
                  <a:lnTo>
                    <a:pt x="801" y="768"/>
                  </a:lnTo>
                  <a:lnTo>
                    <a:pt x="801" y="568"/>
                  </a:lnTo>
                  <a:lnTo>
                    <a:pt x="801" y="468"/>
                  </a:lnTo>
                  <a:cubicBezTo>
                    <a:pt x="801" y="368"/>
                    <a:pt x="801" y="301"/>
                    <a:pt x="801" y="234"/>
                  </a:cubicBezTo>
                  <a:cubicBezTo>
                    <a:pt x="768" y="168"/>
                    <a:pt x="768" y="101"/>
                    <a:pt x="701" y="68"/>
                  </a:cubicBezTo>
                  <a:cubicBezTo>
                    <a:pt x="701" y="34"/>
                    <a:pt x="634" y="1"/>
                    <a:pt x="60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g13bf84db993_0_1232"/>
            <p:cNvSpPr/>
            <p:nvPr/>
          </p:nvSpPr>
          <p:spPr>
            <a:xfrm flipH="1">
              <a:off x="1867335" y="2349427"/>
              <a:ext cx="398470" cy="231535"/>
            </a:xfrm>
            <a:custGeom>
              <a:avLst/>
              <a:gdLst/>
              <a:ahLst/>
              <a:cxnLst/>
              <a:rect l="l" t="t" r="r" b="b"/>
              <a:pathLst>
                <a:path w="24375" h="14159" extrusionOk="0">
                  <a:moveTo>
                    <a:pt x="24120" y="0"/>
                  </a:moveTo>
                  <a:cubicBezTo>
                    <a:pt x="24093" y="0"/>
                    <a:pt x="24066" y="4"/>
                    <a:pt x="24041" y="13"/>
                  </a:cubicBezTo>
                  <a:lnTo>
                    <a:pt x="190" y="13789"/>
                  </a:lnTo>
                  <a:cubicBezTo>
                    <a:pt x="0" y="13884"/>
                    <a:pt x="51" y="14159"/>
                    <a:pt x="255" y="14159"/>
                  </a:cubicBezTo>
                  <a:cubicBezTo>
                    <a:pt x="266" y="14159"/>
                    <a:pt x="278" y="14158"/>
                    <a:pt x="290" y="14156"/>
                  </a:cubicBezTo>
                  <a:lnTo>
                    <a:pt x="390" y="14156"/>
                  </a:lnTo>
                  <a:lnTo>
                    <a:pt x="24241" y="380"/>
                  </a:lnTo>
                  <a:cubicBezTo>
                    <a:pt x="24341" y="313"/>
                    <a:pt x="24374" y="213"/>
                    <a:pt x="24307" y="113"/>
                  </a:cubicBezTo>
                  <a:cubicBezTo>
                    <a:pt x="24282" y="38"/>
                    <a:pt x="24201" y="0"/>
                    <a:pt x="2412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g13bf84db993_0_1232"/>
            <p:cNvSpPr/>
            <p:nvPr/>
          </p:nvSpPr>
          <p:spPr>
            <a:xfrm flipH="1">
              <a:off x="2307410" y="2482176"/>
              <a:ext cx="12555" cy="31658"/>
            </a:xfrm>
            <a:custGeom>
              <a:avLst/>
              <a:gdLst/>
              <a:ahLst/>
              <a:cxnLst/>
              <a:rect l="l" t="t" r="r" b="b"/>
              <a:pathLst>
                <a:path w="768" h="1936" extrusionOk="0">
                  <a:moveTo>
                    <a:pt x="568" y="1"/>
                  </a:moveTo>
                  <a:cubicBezTo>
                    <a:pt x="501" y="1"/>
                    <a:pt x="468" y="1"/>
                    <a:pt x="401" y="67"/>
                  </a:cubicBezTo>
                  <a:cubicBezTo>
                    <a:pt x="334" y="101"/>
                    <a:pt x="301" y="134"/>
                    <a:pt x="268" y="167"/>
                  </a:cubicBezTo>
                  <a:cubicBezTo>
                    <a:pt x="201" y="234"/>
                    <a:pt x="167" y="301"/>
                    <a:pt x="134" y="368"/>
                  </a:cubicBezTo>
                  <a:cubicBezTo>
                    <a:pt x="101" y="434"/>
                    <a:pt x="67" y="501"/>
                    <a:pt x="67" y="568"/>
                  </a:cubicBezTo>
                  <a:cubicBezTo>
                    <a:pt x="34" y="634"/>
                    <a:pt x="34" y="701"/>
                    <a:pt x="34" y="801"/>
                  </a:cubicBezTo>
                  <a:lnTo>
                    <a:pt x="34" y="835"/>
                  </a:lnTo>
                  <a:lnTo>
                    <a:pt x="67" y="835"/>
                  </a:lnTo>
                  <a:lnTo>
                    <a:pt x="167" y="768"/>
                  </a:lnTo>
                  <a:cubicBezTo>
                    <a:pt x="201" y="768"/>
                    <a:pt x="201" y="734"/>
                    <a:pt x="201" y="734"/>
                  </a:cubicBezTo>
                  <a:cubicBezTo>
                    <a:pt x="201" y="701"/>
                    <a:pt x="201" y="701"/>
                    <a:pt x="201" y="668"/>
                  </a:cubicBezTo>
                  <a:cubicBezTo>
                    <a:pt x="201" y="601"/>
                    <a:pt x="234" y="534"/>
                    <a:pt x="268" y="468"/>
                  </a:cubicBezTo>
                  <a:cubicBezTo>
                    <a:pt x="268" y="434"/>
                    <a:pt x="334" y="368"/>
                    <a:pt x="368" y="334"/>
                  </a:cubicBezTo>
                  <a:cubicBezTo>
                    <a:pt x="401" y="317"/>
                    <a:pt x="434" y="309"/>
                    <a:pt x="459" y="309"/>
                  </a:cubicBezTo>
                  <a:cubicBezTo>
                    <a:pt x="484" y="309"/>
                    <a:pt x="501" y="317"/>
                    <a:pt x="501" y="334"/>
                  </a:cubicBezTo>
                  <a:cubicBezTo>
                    <a:pt x="534" y="368"/>
                    <a:pt x="568" y="434"/>
                    <a:pt x="534" y="501"/>
                  </a:cubicBezTo>
                  <a:cubicBezTo>
                    <a:pt x="534" y="534"/>
                    <a:pt x="534" y="568"/>
                    <a:pt x="534" y="601"/>
                  </a:cubicBezTo>
                  <a:cubicBezTo>
                    <a:pt x="534" y="668"/>
                    <a:pt x="501" y="701"/>
                    <a:pt x="501" y="734"/>
                  </a:cubicBezTo>
                  <a:lnTo>
                    <a:pt x="1" y="1602"/>
                  </a:lnTo>
                  <a:cubicBezTo>
                    <a:pt x="1" y="1635"/>
                    <a:pt x="1" y="1635"/>
                    <a:pt x="1" y="1668"/>
                  </a:cubicBezTo>
                  <a:cubicBezTo>
                    <a:pt x="1" y="1702"/>
                    <a:pt x="1" y="1735"/>
                    <a:pt x="1" y="1735"/>
                  </a:cubicBezTo>
                  <a:lnTo>
                    <a:pt x="1" y="1902"/>
                  </a:lnTo>
                  <a:cubicBezTo>
                    <a:pt x="1" y="1902"/>
                    <a:pt x="1" y="1902"/>
                    <a:pt x="1" y="1935"/>
                  </a:cubicBezTo>
                  <a:lnTo>
                    <a:pt x="34" y="1935"/>
                  </a:lnTo>
                  <a:lnTo>
                    <a:pt x="735" y="1502"/>
                  </a:lnTo>
                  <a:cubicBezTo>
                    <a:pt x="768" y="1502"/>
                    <a:pt x="768" y="1468"/>
                    <a:pt x="768" y="1468"/>
                  </a:cubicBezTo>
                  <a:cubicBezTo>
                    <a:pt x="768" y="1468"/>
                    <a:pt x="768" y="1435"/>
                    <a:pt x="768" y="1435"/>
                  </a:cubicBezTo>
                  <a:lnTo>
                    <a:pt x="768" y="1268"/>
                  </a:lnTo>
                  <a:lnTo>
                    <a:pt x="768" y="1235"/>
                  </a:lnTo>
                  <a:lnTo>
                    <a:pt x="735" y="1235"/>
                  </a:lnTo>
                  <a:lnTo>
                    <a:pt x="301" y="1468"/>
                  </a:lnTo>
                  <a:lnTo>
                    <a:pt x="601" y="901"/>
                  </a:lnTo>
                  <a:cubicBezTo>
                    <a:pt x="634" y="835"/>
                    <a:pt x="668" y="768"/>
                    <a:pt x="668" y="734"/>
                  </a:cubicBezTo>
                  <a:cubicBezTo>
                    <a:pt x="701" y="701"/>
                    <a:pt x="735" y="634"/>
                    <a:pt x="735" y="601"/>
                  </a:cubicBezTo>
                  <a:cubicBezTo>
                    <a:pt x="735" y="568"/>
                    <a:pt x="768" y="501"/>
                    <a:pt x="768" y="468"/>
                  </a:cubicBezTo>
                  <a:cubicBezTo>
                    <a:pt x="768" y="434"/>
                    <a:pt x="768" y="401"/>
                    <a:pt x="768" y="368"/>
                  </a:cubicBezTo>
                  <a:cubicBezTo>
                    <a:pt x="768" y="301"/>
                    <a:pt x="768" y="234"/>
                    <a:pt x="768" y="201"/>
                  </a:cubicBezTo>
                  <a:cubicBezTo>
                    <a:pt x="735" y="134"/>
                    <a:pt x="735" y="101"/>
                    <a:pt x="701" y="67"/>
                  </a:cubicBezTo>
                  <a:cubicBezTo>
                    <a:pt x="668" y="34"/>
                    <a:pt x="601" y="1"/>
                    <a:pt x="56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g13bf84db993_0_1232"/>
            <p:cNvSpPr/>
            <p:nvPr/>
          </p:nvSpPr>
          <p:spPr>
            <a:xfrm flipH="1">
              <a:off x="2291046" y="2472904"/>
              <a:ext cx="13650" cy="29696"/>
            </a:xfrm>
            <a:custGeom>
              <a:avLst/>
              <a:gdLst/>
              <a:ahLst/>
              <a:cxnLst/>
              <a:rect l="l" t="t" r="r" b="b"/>
              <a:pathLst>
                <a:path w="835" h="1816" extrusionOk="0">
                  <a:moveTo>
                    <a:pt x="504" y="329"/>
                  </a:moveTo>
                  <a:cubicBezTo>
                    <a:pt x="529" y="329"/>
                    <a:pt x="549" y="348"/>
                    <a:pt x="568" y="367"/>
                  </a:cubicBezTo>
                  <a:cubicBezTo>
                    <a:pt x="601" y="434"/>
                    <a:pt x="634" y="501"/>
                    <a:pt x="634" y="601"/>
                  </a:cubicBezTo>
                  <a:lnTo>
                    <a:pt x="634" y="801"/>
                  </a:lnTo>
                  <a:lnTo>
                    <a:pt x="634" y="1001"/>
                  </a:lnTo>
                  <a:cubicBezTo>
                    <a:pt x="634" y="1101"/>
                    <a:pt x="601" y="1201"/>
                    <a:pt x="568" y="1268"/>
                  </a:cubicBezTo>
                  <a:cubicBezTo>
                    <a:pt x="534" y="1368"/>
                    <a:pt x="501" y="1435"/>
                    <a:pt x="434" y="1468"/>
                  </a:cubicBezTo>
                  <a:cubicBezTo>
                    <a:pt x="384" y="1485"/>
                    <a:pt x="351" y="1493"/>
                    <a:pt x="326" y="1493"/>
                  </a:cubicBezTo>
                  <a:cubicBezTo>
                    <a:pt x="301" y="1493"/>
                    <a:pt x="284" y="1485"/>
                    <a:pt x="268" y="1468"/>
                  </a:cubicBezTo>
                  <a:cubicBezTo>
                    <a:pt x="234" y="1402"/>
                    <a:pt x="201" y="1301"/>
                    <a:pt x="234" y="1235"/>
                  </a:cubicBezTo>
                  <a:lnTo>
                    <a:pt x="234" y="1035"/>
                  </a:lnTo>
                  <a:lnTo>
                    <a:pt x="234" y="834"/>
                  </a:lnTo>
                  <a:cubicBezTo>
                    <a:pt x="234" y="734"/>
                    <a:pt x="234" y="634"/>
                    <a:pt x="268" y="534"/>
                  </a:cubicBezTo>
                  <a:cubicBezTo>
                    <a:pt x="301" y="468"/>
                    <a:pt x="368" y="401"/>
                    <a:pt x="434" y="367"/>
                  </a:cubicBezTo>
                  <a:cubicBezTo>
                    <a:pt x="463" y="339"/>
                    <a:pt x="485" y="329"/>
                    <a:pt x="504" y="329"/>
                  </a:cubicBezTo>
                  <a:close/>
                  <a:moveTo>
                    <a:pt x="601" y="1"/>
                  </a:moveTo>
                  <a:cubicBezTo>
                    <a:pt x="534" y="1"/>
                    <a:pt x="468" y="34"/>
                    <a:pt x="434" y="67"/>
                  </a:cubicBezTo>
                  <a:cubicBezTo>
                    <a:pt x="334" y="101"/>
                    <a:pt x="301" y="167"/>
                    <a:pt x="234" y="234"/>
                  </a:cubicBezTo>
                  <a:cubicBezTo>
                    <a:pt x="167" y="301"/>
                    <a:pt x="134" y="367"/>
                    <a:pt x="101" y="434"/>
                  </a:cubicBezTo>
                  <a:cubicBezTo>
                    <a:pt x="67" y="501"/>
                    <a:pt x="67" y="601"/>
                    <a:pt x="34" y="668"/>
                  </a:cubicBezTo>
                  <a:cubicBezTo>
                    <a:pt x="34" y="768"/>
                    <a:pt x="1" y="868"/>
                    <a:pt x="1" y="935"/>
                  </a:cubicBezTo>
                  <a:lnTo>
                    <a:pt x="1" y="1168"/>
                  </a:lnTo>
                  <a:lnTo>
                    <a:pt x="1" y="1368"/>
                  </a:lnTo>
                  <a:cubicBezTo>
                    <a:pt x="1" y="1435"/>
                    <a:pt x="34" y="1535"/>
                    <a:pt x="34" y="1602"/>
                  </a:cubicBezTo>
                  <a:cubicBezTo>
                    <a:pt x="34" y="1668"/>
                    <a:pt x="67" y="1702"/>
                    <a:pt x="101" y="1768"/>
                  </a:cubicBezTo>
                  <a:cubicBezTo>
                    <a:pt x="124" y="1792"/>
                    <a:pt x="165" y="1816"/>
                    <a:pt x="198" y="1816"/>
                  </a:cubicBezTo>
                  <a:cubicBezTo>
                    <a:pt x="212" y="1816"/>
                    <a:pt x="224" y="1812"/>
                    <a:pt x="234" y="1802"/>
                  </a:cubicBezTo>
                  <a:cubicBezTo>
                    <a:pt x="301" y="1802"/>
                    <a:pt x="368" y="1802"/>
                    <a:pt x="434" y="1768"/>
                  </a:cubicBezTo>
                  <a:cubicBezTo>
                    <a:pt x="501" y="1735"/>
                    <a:pt x="568" y="1668"/>
                    <a:pt x="601" y="1602"/>
                  </a:cubicBezTo>
                  <a:cubicBezTo>
                    <a:pt x="668" y="1535"/>
                    <a:pt x="701" y="1468"/>
                    <a:pt x="735" y="1402"/>
                  </a:cubicBezTo>
                  <a:cubicBezTo>
                    <a:pt x="768" y="1335"/>
                    <a:pt x="801" y="1235"/>
                    <a:pt x="801" y="1168"/>
                  </a:cubicBezTo>
                  <a:cubicBezTo>
                    <a:pt x="835" y="1068"/>
                    <a:pt x="835" y="968"/>
                    <a:pt x="835" y="901"/>
                  </a:cubicBezTo>
                  <a:lnTo>
                    <a:pt x="835" y="468"/>
                  </a:lnTo>
                  <a:cubicBezTo>
                    <a:pt x="835" y="401"/>
                    <a:pt x="835" y="301"/>
                    <a:pt x="801" y="234"/>
                  </a:cubicBezTo>
                  <a:cubicBezTo>
                    <a:pt x="801" y="167"/>
                    <a:pt x="768" y="101"/>
                    <a:pt x="735" y="67"/>
                  </a:cubicBezTo>
                  <a:cubicBezTo>
                    <a:pt x="701" y="34"/>
                    <a:pt x="668" y="1"/>
                    <a:pt x="60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g13bf84db993_0_1232"/>
            <p:cNvSpPr/>
            <p:nvPr/>
          </p:nvSpPr>
          <p:spPr>
            <a:xfrm flipH="1">
              <a:off x="1866698" y="2241844"/>
              <a:ext cx="399271" cy="231617"/>
            </a:xfrm>
            <a:custGeom>
              <a:avLst/>
              <a:gdLst/>
              <a:ahLst/>
              <a:cxnLst/>
              <a:rect l="l" t="t" r="r" b="b"/>
              <a:pathLst>
                <a:path w="24424" h="14164" extrusionOk="0">
                  <a:moveTo>
                    <a:pt x="24142" y="0"/>
                  </a:moveTo>
                  <a:cubicBezTo>
                    <a:pt x="24114" y="0"/>
                    <a:pt x="24083" y="7"/>
                    <a:pt x="24051" y="20"/>
                  </a:cubicBezTo>
                  <a:lnTo>
                    <a:pt x="200" y="13764"/>
                  </a:lnTo>
                  <a:cubicBezTo>
                    <a:pt x="0" y="13864"/>
                    <a:pt x="100" y="14164"/>
                    <a:pt x="300" y="14164"/>
                  </a:cubicBezTo>
                  <a:cubicBezTo>
                    <a:pt x="334" y="14164"/>
                    <a:pt x="367" y="14131"/>
                    <a:pt x="400" y="14131"/>
                  </a:cubicBezTo>
                  <a:lnTo>
                    <a:pt x="24251" y="387"/>
                  </a:lnTo>
                  <a:cubicBezTo>
                    <a:pt x="24423" y="244"/>
                    <a:pt x="24323" y="0"/>
                    <a:pt x="24142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g13bf84db993_0_1232"/>
            <p:cNvSpPr/>
            <p:nvPr/>
          </p:nvSpPr>
          <p:spPr>
            <a:xfrm flipH="1">
              <a:off x="2306854" y="2372533"/>
              <a:ext cx="13650" cy="31658"/>
            </a:xfrm>
            <a:custGeom>
              <a:avLst/>
              <a:gdLst/>
              <a:ahLst/>
              <a:cxnLst/>
              <a:rect l="l" t="t" r="r" b="b"/>
              <a:pathLst>
                <a:path w="835" h="1936" extrusionOk="0">
                  <a:moveTo>
                    <a:pt x="768" y="1"/>
                  </a:moveTo>
                  <a:lnTo>
                    <a:pt x="67" y="368"/>
                  </a:lnTo>
                  <a:cubicBezTo>
                    <a:pt x="67" y="401"/>
                    <a:pt x="34" y="401"/>
                    <a:pt x="34" y="401"/>
                  </a:cubicBezTo>
                  <a:cubicBezTo>
                    <a:pt x="34" y="434"/>
                    <a:pt x="34" y="434"/>
                    <a:pt x="34" y="468"/>
                  </a:cubicBezTo>
                  <a:lnTo>
                    <a:pt x="34" y="635"/>
                  </a:lnTo>
                  <a:lnTo>
                    <a:pt x="34" y="668"/>
                  </a:lnTo>
                  <a:lnTo>
                    <a:pt x="67" y="668"/>
                  </a:lnTo>
                  <a:lnTo>
                    <a:pt x="501" y="434"/>
                  </a:lnTo>
                  <a:lnTo>
                    <a:pt x="267" y="901"/>
                  </a:lnTo>
                  <a:cubicBezTo>
                    <a:pt x="267" y="901"/>
                    <a:pt x="267" y="935"/>
                    <a:pt x="267" y="935"/>
                  </a:cubicBezTo>
                  <a:cubicBezTo>
                    <a:pt x="267" y="968"/>
                    <a:pt x="267" y="968"/>
                    <a:pt x="267" y="1002"/>
                  </a:cubicBezTo>
                  <a:lnTo>
                    <a:pt x="267" y="1168"/>
                  </a:lnTo>
                  <a:cubicBezTo>
                    <a:pt x="234" y="1202"/>
                    <a:pt x="234" y="1202"/>
                    <a:pt x="267" y="1235"/>
                  </a:cubicBezTo>
                  <a:lnTo>
                    <a:pt x="301" y="1235"/>
                  </a:lnTo>
                  <a:lnTo>
                    <a:pt x="401" y="1168"/>
                  </a:lnTo>
                  <a:cubicBezTo>
                    <a:pt x="467" y="1135"/>
                    <a:pt x="501" y="1102"/>
                    <a:pt x="567" y="1102"/>
                  </a:cubicBezTo>
                  <a:cubicBezTo>
                    <a:pt x="601" y="1135"/>
                    <a:pt x="634" y="1168"/>
                    <a:pt x="634" y="1235"/>
                  </a:cubicBezTo>
                  <a:cubicBezTo>
                    <a:pt x="601" y="1302"/>
                    <a:pt x="601" y="1368"/>
                    <a:pt x="567" y="1435"/>
                  </a:cubicBezTo>
                  <a:cubicBezTo>
                    <a:pt x="534" y="1469"/>
                    <a:pt x="467" y="1535"/>
                    <a:pt x="401" y="1569"/>
                  </a:cubicBezTo>
                  <a:lnTo>
                    <a:pt x="334" y="1602"/>
                  </a:lnTo>
                  <a:lnTo>
                    <a:pt x="200" y="1602"/>
                  </a:lnTo>
                  <a:cubicBezTo>
                    <a:pt x="200" y="1569"/>
                    <a:pt x="200" y="1535"/>
                    <a:pt x="200" y="1535"/>
                  </a:cubicBezTo>
                  <a:cubicBezTo>
                    <a:pt x="167" y="1535"/>
                    <a:pt x="167" y="1535"/>
                    <a:pt x="167" y="1502"/>
                  </a:cubicBezTo>
                  <a:lnTo>
                    <a:pt x="134" y="1502"/>
                  </a:lnTo>
                  <a:lnTo>
                    <a:pt x="34" y="1602"/>
                  </a:lnTo>
                  <a:cubicBezTo>
                    <a:pt x="0" y="1602"/>
                    <a:pt x="0" y="1602"/>
                    <a:pt x="0" y="1635"/>
                  </a:cubicBezTo>
                  <a:cubicBezTo>
                    <a:pt x="0" y="1635"/>
                    <a:pt x="0" y="1669"/>
                    <a:pt x="0" y="1669"/>
                  </a:cubicBezTo>
                  <a:cubicBezTo>
                    <a:pt x="0" y="1735"/>
                    <a:pt x="0" y="1769"/>
                    <a:pt x="34" y="1802"/>
                  </a:cubicBezTo>
                  <a:cubicBezTo>
                    <a:pt x="34" y="1835"/>
                    <a:pt x="67" y="1869"/>
                    <a:pt x="100" y="1902"/>
                  </a:cubicBezTo>
                  <a:cubicBezTo>
                    <a:pt x="134" y="1936"/>
                    <a:pt x="200" y="1936"/>
                    <a:pt x="234" y="1936"/>
                  </a:cubicBezTo>
                  <a:cubicBezTo>
                    <a:pt x="301" y="1902"/>
                    <a:pt x="367" y="1902"/>
                    <a:pt x="434" y="1869"/>
                  </a:cubicBezTo>
                  <a:cubicBezTo>
                    <a:pt x="467" y="1835"/>
                    <a:pt x="534" y="1769"/>
                    <a:pt x="601" y="1735"/>
                  </a:cubicBezTo>
                  <a:cubicBezTo>
                    <a:pt x="634" y="1669"/>
                    <a:pt x="667" y="1602"/>
                    <a:pt x="734" y="1535"/>
                  </a:cubicBezTo>
                  <a:cubicBezTo>
                    <a:pt x="768" y="1469"/>
                    <a:pt x="801" y="1402"/>
                    <a:pt x="801" y="1335"/>
                  </a:cubicBezTo>
                  <a:cubicBezTo>
                    <a:pt x="834" y="1268"/>
                    <a:pt x="834" y="1168"/>
                    <a:pt x="834" y="1102"/>
                  </a:cubicBezTo>
                  <a:cubicBezTo>
                    <a:pt x="834" y="1035"/>
                    <a:pt x="834" y="1002"/>
                    <a:pt x="801" y="935"/>
                  </a:cubicBezTo>
                  <a:cubicBezTo>
                    <a:pt x="801" y="901"/>
                    <a:pt x="768" y="868"/>
                    <a:pt x="768" y="835"/>
                  </a:cubicBezTo>
                  <a:cubicBezTo>
                    <a:pt x="734" y="801"/>
                    <a:pt x="701" y="801"/>
                    <a:pt x="667" y="801"/>
                  </a:cubicBezTo>
                  <a:cubicBezTo>
                    <a:pt x="645" y="790"/>
                    <a:pt x="627" y="787"/>
                    <a:pt x="611" y="787"/>
                  </a:cubicBezTo>
                  <a:cubicBezTo>
                    <a:pt x="579" y="787"/>
                    <a:pt x="556" y="801"/>
                    <a:pt x="534" y="801"/>
                  </a:cubicBezTo>
                  <a:lnTo>
                    <a:pt x="768" y="301"/>
                  </a:lnTo>
                  <a:lnTo>
                    <a:pt x="768" y="268"/>
                  </a:lnTo>
                  <a:cubicBezTo>
                    <a:pt x="768" y="234"/>
                    <a:pt x="768" y="234"/>
                    <a:pt x="768" y="201"/>
                  </a:cubicBezTo>
                  <a:lnTo>
                    <a:pt x="768" y="34"/>
                  </a:lnTo>
                  <a:cubicBezTo>
                    <a:pt x="801" y="34"/>
                    <a:pt x="801" y="1"/>
                    <a:pt x="76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g13bf84db993_0_1232"/>
            <p:cNvSpPr/>
            <p:nvPr/>
          </p:nvSpPr>
          <p:spPr>
            <a:xfrm flipH="1">
              <a:off x="2290507" y="2364896"/>
              <a:ext cx="13634" cy="29696"/>
            </a:xfrm>
            <a:custGeom>
              <a:avLst/>
              <a:gdLst/>
              <a:ahLst/>
              <a:cxnLst/>
              <a:rect l="l" t="t" r="r" b="b"/>
              <a:pathLst>
                <a:path w="834" h="1816" extrusionOk="0">
                  <a:moveTo>
                    <a:pt x="482" y="329"/>
                  </a:moveTo>
                  <a:cubicBezTo>
                    <a:pt x="517" y="329"/>
                    <a:pt x="548" y="348"/>
                    <a:pt x="567" y="368"/>
                  </a:cubicBezTo>
                  <a:cubicBezTo>
                    <a:pt x="600" y="434"/>
                    <a:pt x="600" y="501"/>
                    <a:pt x="600" y="601"/>
                  </a:cubicBezTo>
                  <a:lnTo>
                    <a:pt x="600" y="801"/>
                  </a:lnTo>
                  <a:lnTo>
                    <a:pt x="600" y="1002"/>
                  </a:lnTo>
                  <a:cubicBezTo>
                    <a:pt x="600" y="1102"/>
                    <a:pt x="600" y="1202"/>
                    <a:pt x="567" y="1268"/>
                  </a:cubicBezTo>
                  <a:cubicBezTo>
                    <a:pt x="534" y="1368"/>
                    <a:pt x="467" y="1435"/>
                    <a:pt x="400" y="1469"/>
                  </a:cubicBezTo>
                  <a:cubicBezTo>
                    <a:pt x="367" y="1485"/>
                    <a:pt x="342" y="1494"/>
                    <a:pt x="321" y="1494"/>
                  </a:cubicBezTo>
                  <a:cubicBezTo>
                    <a:pt x="300" y="1494"/>
                    <a:pt x="284" y="1485"/>
                    <a:pt x="267" y="1469"/>
                  </a:cubicBezTo>
                  <a:cubicBezTo>
                    <a:pt x="200" y="1402"/>
                    <a:pt x="200" y="1302"/>
                    <a:pt x="200" y="1235"/>
                  </a:cubicBezTo>
                  <a:lnTo>
                    <a:pt x="200" y="1035"/>
                  </a:lnTo>
                  <a:lnTo>
                    <a:pt x="200" y="835"/>
                  </a:lnTo>
                  <a:cubicBezTo>
                    <a:pt x="200" y="735"/>
                    <a:pt x="234" y="635"/>
                    <a:pt x="267" y="535"/>
                  </a:cubicBezTo>
                  <a:cubicBezTo>
                    <a:pt x="267" y="468"/>
                    <a:pt x="334" y="401"/>
                    <a:pt x="400" y="368"/>
                  </a:cubicBezTo>
                  <a:cubicBezTo>
                    <a:pt x="429" y="340"/>
                    <a:pt x="457" y="329"/>
                    <a:pt x="482" y="329"/>
                  </a:cubicBezTo>
                  <a:close/>
                  <a:moveTo>
                    <a:pt x="600" y="1"/>
                  </a:moveTo>
                  <a:cubicBezTo>
                    <a:pt x="534" y="1"/>
                    <a:pt x="467" y="34"/>
                    <a:pt x="400" y="68"/>
                  </a:cubicBezTo>
                  <a:cubicBezTo>
                    <a:pt x="334" y="101"/>
                    <a:pt x="267" y="168"/>
                    <a:pt x="234" y="234"/>
                  </a:cubicBezTo>
                  <a:cubicBezTo>
                    <a:pt x="167" y="301"/>
                    <a:pt x="133" y="368"/>
                    <a:pt x="100" y="434"/>
                  </a:cubicBezTo>
                  <a:cubicBezTo>
                    <a:pt x="67" y="501"/>
                    <a:pt x="33" y="601"/>
                    <a:pt x="33" y="668"/>
                  </a:cubicBezTo>
                  <a:cubicBezTo>
                    <a:pt x="0" y="768"/>
                    <a:pt x="0" y="868"/>
                    <a:pt x="0" y="935"/>
                  </a:cubicBezTo>
                  <a:lnTo>
                    <a:pt x="0" y="1168"/>
                  </a:lnTo>
                  <a:lnTo>
                    <a:pt x="0" y="1368"/>
                  </a:lnTo>
                  <a:cubicBezTo>
                    <a:pt x="0" y="1435"/>
                    <a:pt x="0" y="1535"/>
                    <a:pt x="33" y="1602"/>
                  </a:cubicBezTo>
                  <a:cubicBezTo>
                    <a:pt x="33" y="1669"/>
                    <a:pt x="67" y="1702"/>
                    <a:pt x="100" y="1769"/>
                  </a:cubicBezTo>
                  <a:cubicBezTo>
                    <a:pt x="124" y="1792"/>
                    <a:pt x="147" y="1816"/>
                    <a:pt x="183" y="1816"/>
                  </a:cubicBezTo>
                  <a:cubicBezTo>
                    <a:pt x="197" y="1816"/>
                    <a:pt x="214" y="1812"/>
                    <a:pt x="234" y="1802"/>
                  </a:cubicBezTo>
                  <a:cubicBezTo>
                    <a:pt x="300" y="1802"/>
                    <a:pt x="334" y="1802"/>
                    <a:pt x="400" y="1769"/>
                  </a:cubicBezTo>
                  <a:cubicBezTo>
                    <a:pt x="467" y="1735"/>
                    <a:pt x="534" y="1669"/>
                    <a:pt x="600" y="1602"/>
                  </a:cubicBezTo>
                  <a:cubicBezTo>
                    <a:pt x="634" y="1535"/>
                    <a:pt x="701" y="1469"/>
                    <a:pt x="734" y="1402"/>
                  </a:cubicBezTo>
                  <a:cubicBezTo>
                    <a:pt x="767" y="1302"/>
                    <a:pt x="767" y="1235"/>
                    <a:pt x="801" y="1135"/>
                  </a:cubicBezTo>
                  <a:cubicBezTo>
                    <a:pt x="801" y="1068"/>
                    <a:pt x="801" y="968"/>
                    <a:pt x="834" y="901"/>
                  </a:cubicBezTo>
                  <a:lnTo>
                    <a:pt x="834" y="468"/>
                  </a:lnTo>
                  <a:cubicBezTo>
                    <a:pt x="801" y="401"/>
                    <a:pt x="801" y="301"/>
                    <a:pt x="801" y="234"/>
                  </a:cubicBezTo>
                  <a:cubicBezTo>
                    <a:pt x="767" y="168"/>
                    <a:pt x="767" y="101"/>
                    <a:pt x="734" y="68"/>
                  </a:cubicBezTo>
                  <a:cubicBezTo>
                    <a:pt x="701" y="34"/>
                    <a:pt x="634" y="1"/>
                    <a:pt x="60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g13bf84db993_0_1232"/>
            <p:cNvSpPr/>
            <p:nvPr/>
          </p:nvSpPr>
          <p:spPr>
            <a:xfrm flipH="1">
              <a:off x="1866322" y="2133655"/>
              <a:ext cx="399647" cy="231813"/>
            </a:xfrm>
            <a:custGeom>
              <a:avLst/>
              <a:gdLst/>
              <a:ahLst/>
              <a:cxnLst/>
              <a:rect l="l" t="t" r="r" b="b"/>
              <a:pathLst>
                <a:path w="24447" h="14176" extrusionOk="0">
                  <a:moveTo>
                    <a:pt x="24159" y="1"/>
                  </a:moveTo>
                  <a:cubicBezTo>
                    <a:pt x="24125" y="1"/>
                    <a:pt x="24088" y="10"/>
                    <a:pt x="24051" y="32"/>
                  </a:cubicBezTo>
                  <a:lnTo>
                    <a:pt x="200" y="13808"/>
                  </a:lnTo>
                  <a:cubicBezTo>
                    <a:pt x="0" y="13908"/>
                    <a:pt x="67" y="14175"/>
                    <a:pt x="300" y="14175"/>
                  </a:cubicBezTo>
                  <a:cubicBezTo>
                    <a:pt x="334" y="14175"/>
                    <a:pt x="367" y="14175"/>
                    <a:pt x="400" y="14142"/>
                  </a:cubicBezTo>
                  <a:lnTo>
                    <a:pt x="24251" y="399"/>
                  </a:lnTo>
                  <a:cubicBezTo>
                    <a:pt x="24447" y="259"/>
                    <a:pt x="24337" y="1"/>
                    <a:pt x="24159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g13bf84db993_0_1232"/>
            <p:cNvSpPr/>
            <p:nvPr/>
          </p:nvSpPr>
          <p:spPr>
            <a:xfrm flipH="1">
              <a:off x="1871161" y="2271115"/>
              <a:ext cx="389904" cy="414536"/>
            </a:xfrm>
            <a:custGeom>
              <a:avLst/>
              <a:gdLst/>
              <a:ahLst/>
              <a:cxnLst/>
              <a:rect l="l" t="t" r="r" b="b"/>
              <a:pathLst>
                <a:path w="23851" h="25350" extrusionOk="0">
                  <a:moveTo>
                    <a:pt x="18671" y="1"/>
                  </a:moveTo>
                  <a:cubicBezTo>
                    <a:pt x="18373" y="1"/>
                    <a:pt x="18065" y="81"/>
                    <a:pt x="17746" y="265"/>
                  </a:cubicBezTo>
                  <a:cubicBezTo>
                    <a:pt x="15178" y="1733"/>
                    <a:pt x="14144" y="5769"/>
                    <a:pt x="11775" y="9739"/>
                  </a:cubicBezTo>
                  <a:cubicBezTo>
                    <a:pt x="10418" y="12032"/>
                    <a:pt x="8667" y="13735"/>
                    <a:pt x="7092" y="13735"/>
                  </a:cubicBezTo>
                  <a:cubicBezTo>
                    <a:pt x="5919" y="13735"/>
                    <a:pt x="4844" y="12789"/>
                    <a:pt x="4103" y="10439"/>
                  </a:cubicBezTo>
                  <a:cubicBezTo>
                    <a:pt x="3021" y="6984"/>
                    <a:pt x="1691" y="6334"/>
                    <a:pt x="845" y="6334"/>
                  </a:cubicBezTo>
                  <a:cubicBezTo>
                    <a:pt x="335" y="6334"/>
                    <a:pt x="0" y="6570"/>
                    <a:pt x="0" y="6570"/>
                  </a:cubicBezTo>
                  <a:lnTo>
                    <a:pt x="0" y="25350"/>
                  </a:lnTo>
                  <a:lnTo>
                    <a:pt x="23851" y="11607"/>
                  </a:lnTo>
                  <a:lnTo>
                    <a:pt x="23851" y="2967"/>
                  </a:lnTo>
                  <a:cubicBezTo>
                    <a:pt x="23696" y="3057"/>
                    <a:pt x="23540" y="3097"/>
                    <a:pt x="23383" y="3097"/>
                  </a:cubicBezTo>
                  <a:cubicBezTo>
                    <a:pt x="22004" y="3097"/>
                    <a:pt x="20530" y="1"/>
                    <a:pt x="18671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g13bf84db993_0_1232"/>
            <p:cNvSpPr/>
            <p:nvPr/>
          </p:nvSpPr>
          <p:spPr>
            <a:xfrm flipH="1">
              <a:off x="1871161" y="2271115"/>
              <a:ext cx="389904" cy="414536"/>
            </a:xfrm>
            <a:custGeom>
              <a:avLst/>
              <a:gdLst/>
              <a:ahLst/>
              <a:cxnLst/>
              <a:rect l="l" t="t" r="r" b="b"/>
              <a:pathLst>
                <a:path w="23851" h="25350" extrusionOk="0">
                  <a:moveTo>
                    <a:pt x="18671" y="1"/>
                  </a:moveTo>
                  <a:cubicBezTo>
                    <a:pt x="18373" y="1"/>
                    <a:pt x="18065" y="81"/>
                    <a:pt x="17746" y="265"/>
                  </a:cubicBezTo>
                  <a:cubicBezTo>
                    <a:pt x="15178" y="1733"/>
                    <a:pt x="14144" y="5769"/>
                    <a:pt x="11775" y="9739"/>
                  </a:cubicBezTo>
                  <a:cubicBezTo>
                    <a:pt x="10418" y="12032"/>
                    <a:pt x="8667" y="13735"/>
                    <a:pt x="7092" y="13735"/>
                  </a:cubicBezTo>
                  <a:cubicBezTo>
                    <a:pt x="5919" y="13735"/>
                    <a:pt x="4844" y="12789"/>
                    <a:pt x="4103" y="10439"/>
                  </a:cubicBezTo>
                  <a:cubicBezTo>
                    <a:pt x="3021" y="6984"/>
                    <a:pt x="1691" y="6334"/>
                    <a:pt x="845" y="6334"/>
                  </a:cubicBezTo>
                  <a:cubicBezTo>
                    <a:pt x="335" y="6334"/>
                    <a:pt x="0" y="6570"/>
                    <a:pt x="0" y="6570"/>
                  </a:cubicBezTo>
                  <a:lnTo>
                    <a:pt x="0" y="25350"/>
                  </a:lnTo>
                  <a:lnTo>
                    <a:pt x="23851" y="11607"/>
                  </a:lnTo>
                  <a:lnTo>
                    <a:pt x="23851" y="2967"/>
                  </a:lnTo>
                  <a:cubicBezTo>
                    <a:pt x="23696" y="3057"/>
                    <a:pt x="23540" y="3097"/>
                    <a:pt x="23383" y="3097"/>
                  </a:cubicBezTo>
                  <a:cubicBezTo>
                    <a:pt x="22004" y="3097"/>
                    <a:pt x="20530" y="1"/>
                    <a:pt x="1867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g13bf84db993_0_1232"/>
            <p:cNvSpPr/>
            <p:nvPr/>
          </p:nvSpPr>
          <p:spPr>
            <a:xfrm flipH="1">
              <a:off x="1871161" y="2265080"/>
              <a:ext cx="390460" cy="420570"/>
            </a:xfrm>
            <a:custGeom>
              <a:avLst/>
              <a:gdLst/>
              <a:ahLst/>
              <a:cxnLst/>
              <a:rect l="l" t="t" r="r" b="b"/>
              <a:pathLst>
                <a:path w="23885" h="25719" extrusionOk="0">
                  <a:moveTo>
                    <a:pt x="23885" y="0"/>
                  </a:moveTo>
                  <a:cubicBezTo>
                    <a:pt x="20482" y="1969"/>
                    <a:pt x="20049" y="6272"/>
                    <a:pt x="18047" y="7439"/>
                  </a:cubicBezTo>
                  <a:cubicBezTo>
                    <a:pt x="17908" y="7518"/>
                    <a:pt x="17776" y="7554"/>
                    <a:pt x="17650" y="7554"/>
                  </a:cubicBezTo>
                  <a:cubicBezTo>
                    <a:pt x="16139" y="7554"/>
                    <a:pt x="15518" y="2289"/>
                    <a:pt x="13581" y="2289"/>
                  </a:cubicBezTo>
                  <a:cubicBezTo>
                    <a:pt x="13364" y="2289"/>
                    <a:pt x="13130" y="2355"/>
                    <a:pt x="12877" y="2502"/>
                  </a:cubicBezTo>
                  <a:cubicBezTo>
                    <a:pt x="10175" y="4070"/>
                    <a:pt x="9508" y="17680"/>
                    <a:pt x="6839" y="19181"/>
                  </a:cubicBezTo>
                  <a:cubicBezTo>
                    <a:pt x="6515" y="19369"/>
                    <a:pt x="6228" y="19451"/>
                    <a:pt x="5971" y="19451"/>
                  </a:cubicBezTo>
                  <a:cubicBezTo>
                    <a:pt x="4294" y="19451"/>
                    <a:pt x="3882" y="15979"/>
                    <a:pt x="2798" y="15979"/>
                  </a:cubicBezTo>
                  <a:cubicBezTo>
                    <a:pt x="2695" y="15979"/>
                    <a:pt x="2586" y="16010"/>
                    <a:pt x="2469" y="16079"/>
                  </a:cubicBezTo>
                  <a:cubicBezTo>
                    <a:pt x="1268" y="16746"/>
                    <a:pt x="34" y="22883"/>
                    <a:pt x="34" y="22883"/>
                  </a:cubicBezTo>
                  <a:lnTo>
                    <a:pt x="1" y="25719"/>
                  </a:lnTo>
                  <a:lnTo>
                    <a:pt x="1" y="25719"/>
                  </a:lnTo>
                  <a:lnTo>
                    <a:pt x="23885" y="11942"/>
                  </a:lnTo>
                  <a:lnTo>
                    <a:pt x="23885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g13bf84db993_0_1232"/>
            <p:cNvSpPr/>
            <p:nvPr/>
          </p:nvSpPr>
          <p:spPr>
            <a:xfrm flipH="1">
              <a:off x="1870621" y="2301089"/>
              <a:ext cx="389904" cy="384562"/>
            </a:xfrm>
            <a:custGeom>
              <a:avLst/>
              <a:gdLst/>
              <a:ahLst/>
              <a:cxnLst/>
              <a:rect l="l" t="t" r="r" b="b"/>
              <a:pathLst>
                <a:path w="23851" h="23517" extrusionOk="0">
                  <a:moveTo>
                    <a:pt x="21483" y="0"/>
                  </a:moveTo>
                  <a:cubicBezTo>
                    <a:pt x="20015" y="2035"/>
                    <a:pt x="19381" y="4403"/>
                    <a:pt x="17980" y="5237"/>
                  </a:cubicBezTo>
                  <a:cubicBezTo>
                    <a:pt x="17843" y="5313"/>
                    <a:pt x="17712" y="5348"/>
                    <a:pt x="17588" y="5348"/>
                  </a:cubicBezTo>
                  <a:cubicBezTo>
                    <a:pt x="16571" y="5348"/>
                    <a:pt x="15970" y="2977"/>
                    <a:pt x="15078" y="1401"/>
                  </a:cubicBezTo>
                  <a:cubicBezTo>
                    <a:pt x="14044" y="3236"/>
                    <a:pt x="13110" y="5571"/>
                    <a:pt x="11742" y="7906"/>
                  </a:cubicBezTo>
                  <a:cubicBezTo>
                    <a:pt x="11109" y="9040"/>
                    <a:pt x="10275" y="10041"/>
                    <a:pt x="9274" y="10908"/>
                  </a:cubicBezTo>
                  <a:cubicBezTo>
                    <a:pt x="8607" y="13843"/>
                    <a:pt x="7873" y="16378"/>
                    <a:pt x="6805" y="16979"/>
                  </a:cubicBezTo>
                  <a:cubicBezTo>
                    <a:pt x="6482" y="17167"/>
                    <a:pt x="6194" y="17249"/>
                    <a:pt x="5937" y="17249"/>
                  </a:cubicBezTo>
                  <a:cubicBezTo>
                    <a:pt x="4260" y="17249"/>
                    <a:pt x="3848" y="13777"/>
                    <a:pt x="2764" y="13777"/>
                  </a:cubicBezTo>
                  <a:cubicBezTo>
                    <a:pt x="2661" y="13777"/>
                    <a:pt x="2552" y="13808"/>
                    <a:pt x="2436" y="13877"/>
                  </a:cubicBezTo>
                  <a:cubicBezTo>
                    <a:pt x="1235" y="14544"/>
                    <a:pt x="1" y="20681"/>
                    <a:pt x="1" y="20681"/>
                  </a:cubicBezTo>
                  <a:lnTo>
                    <a:pt x="1" y="23517"/>
                  </a:lnTo>
                  <a:lnTo>
                    <a:pt x="23851" y="9740"/>
                  </a:lnTo>
                  <a:lnTo>
                    <a:pt x="23851" y="1101"/>
                  </a:lnTo>
                  <a:cubicBezTo>
                    <a:pt x="23689" y="1192"/>
                    <a:pt x="23528" y="1233"/>
                    <a:pt x="23365" y="1233"/>
                  </a:cubicBezTo>
                  <a:cubicBezTo>
                    <a:pt x="22757" y="1233"/>
                    <a:pt x="22141" y="658"/>
                    <a:pt x="2148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g13bf84db993_0_1232"/>
            <p:cNvSpPr/>
            <p:nvPr/>
          </p:nvSpPr>
          <p:spPr>
            <a:xfrm flipH="1">
              <a:off x="1816086" y="2664196"/>
              <a:ext cx="544780" cy="774176"/>
            </a:xfrm>
            <a:custGeom>
              <a:avLst/>
              <a:gdLst/>
              <a:ahLst/>
              <a:cxnLst/>
              <a:rect l="l" t="t" r="r" b="b"/>
              <a:pathLst>
                <a:path w="33325" h="47343" extrusionOk="0">
                  <a:moveTo>
                    <a:pt x="32826" y="1"/>
                  </a:moveTo>
                  <a:cubicBezTo>
                    <a:pt x="32713" y="1"/>
                    <a:pt x="32588" y="36"/>
                    <a:pt x="32457" y="111"/>
                  </a:cubicBezTo>
                  <a:lnTo>
                    <a:pt x="902" y="18357"/>
                  </a:lnTo>
                  <a:cubicBezTo>
                    <a:pt x="368" y="18691"/>
                    <a:pt x="34" y="19258"/>
                    <a:pt x="1" y="19892"/>
                  </a:cubicBezTo>
                  <a:lnTo>
                    <a:pt x="1" y="46711"/>
                  </a:lnTo>
                  <a:cubicBezTo>
                    <a:pt x="1" y="47109"/>
                    <a:pt x="198" y="47343"/>
                    <a:pt x="489" y="47343"/>
                  </a:cubicBezTo>
                  <a:cubicBezTo>
                    <a:pt x="612" y="47343"/>
                    <a:pt x="752" y="47301"/>
                    <a:pt x="902" y="47211"/>
                  </a:cubicBezTo>
                  <a:lnTo>
                    <a:pt x="32457" y="28998"/>
                  </a:lnTo>
                  <a:cubicBezTo>
                    <a:pt x="32958" y="28665"/>
                    <a:pt x="33291" y="28064"/>
                    <a:pt x="33325" y="27464"/>
                  </a:cubicBezTo>
                  <a:lnTo>
                    <a:pt x="33325" y="645"/>
                  </a:lnTo>
                  <a:cubicBezTo>
                    <a:pt x="33325" y="236"/>
                    <a:pt x="33117" y="1"/>
                    <a:pt x="32826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g13bf84db993_0_1232"/>
            <p:cNvSpPr/>
            <p:nvPr/>
          </p:nvSpPr>
          <p:spPr>
            <a:xfrm flipH="1">
              <a:off x="2275777" y="2999831"/>
              <a:ext cx="28919" cy="336567"/>
            </a:xfrm>
            <a:custGeom>
              <a:avLst/>
              <a:gdLst/>
              <a:ahLst/>
              <a:cxnLst/>
              <a:rect l="l" t="t" r="r" b="b"/>
              <a:pathLst>
                <a:path w="1769" h="20582" extrusionOk="0">
                  <a:moveTo>
                    <a:pt x="1769" y="1"/>
                  </a:moveTo>
                  <a:lnTo>
                    <a:pt x="1" y="1001"/>
                  </a:lnTo>
                  <a:lnTo>
                    <a:pt x="1" y="20582"/>
                  </a:lnTo>
                  <a:lnTo>
                    <a:pt x="1769" y="19581"/>
                  </a:lnTo>
                  <a:lnTo>
                    <a:pt x="1769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g13bf84db993_0_1232"/>
            <p:cNvSpPr/>
            <p:nvPr/>
          </p:nvSpPr>
          <p:spPr>
            <a:xfrm flipH="1">
              <a:off x="2225607" y="2970380"/>
              <a:ext cx="28379" cy="336567"/>
            </a:xfrm>
            <a:custGeom>
              <a:avLst/>
              <a:gdLst/>
              <a:ahLst/>
              <a:cxnLst/>
              <a:rect l="l" t="t" r="r" b="b"/>
              <a:pathLst>
                <a:path w="1736" h="20582" extrusionOk="0">
                  <a:moveTo>
                    <a:pt x="1735" y="0"/>
                  </a:moveTo>
                  <a:lnTo>
                    <a:pt x="1" y="1001"/>
                  </a:lnTo>
                  <a:lnTo>
                    <a:pt x="1" y="20582"/>
                  </a:lnTo>
                  <a:lnTo>
                    <a:pt x="1735" y="19581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g13bf84db993_0_1232"/>
            <p:cNvSpPr/>
            <p:nvPr/>
          </p:nvSpPr>
          <p:spPr>
            <a:xfrm flipH="1">
              <a:off x="2174897" y="2941469"/>
              <a:ext cx="28919" cy="336567"/>
            </a:xfrm>
            <a:custGeom>
              <a:avLst/>
              <a:gdLst/>
              <a:ahLst/>
              <a:cxnLst/>
              <a:rect l="l" t="t" r="r" b="b"/>
              <a:pathLst>
                <a:path w="1769" h="20582" extrusionOk="0">
                  <a:moveTo>
                    <a:pt x="1769" y="0"/>
                  </a:moveTo>
                  <a:lnTo>
                    <a:pt x="1" y="1001"/>
                  </a:lnTo>
                  <a:lnTo>
                    <a:pt x="1" y="20582"/>
                  </a:lnTo>
                  <a:lnTo>
                    <a:pt x="1769" y="19548"/>
                  </a:lnTo>
                  <a:lnTo>
                    <a:pt x="1769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g13bf84db993_0_1232"/>
            <p:cNvSpPr/>
            <p:nvPr/>
          </p:nvSpPr>
          <p:spPr>
            <a:xfrm flipH="1">
              <a:off x="2124727" y="2912018"/>
              <a:ext cx="28379" cy="336567"/>
            </a:xfrm>
            <a:custGeom>
              <a:avLst/>
              <a:gdLst/>
              <a:ahLst/>
              <a:cxnLst/>
              <a:rect l="l" t="t" r="r" b="b"/>
              <a:pathLst>
                <a:path w="1736" h="20582" extrusionOk="0">
                  <a:moveTo>
                    <a:pt x="1736" y="0"/>
                  </a:moveTo>
                  <a:lnTo>
                    <a:pt x="1" y="1034"/>
                  </a:lnTo>
                  <a:lnTo>
                    <a:pt x="1" y="20581"/>
                  </a:lnTo>
                  <a:lnTo>
                    <a:pt x="1736" y="19581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g13bf84db993_0_1232"/>
            <p:cNvSpPr/>
            <p:nvPr/>
          </p:nvSpPr>
          <p:spPr>
            <a:xfrm flipH="1">
              <a:off x="2074017" y="2883107"/>
              <a:ext cx="28363" cy="336567"/>
            </a:xfrm>
            <a:custGeom>
              <a:avLst/>
              <a:gdLst/>
              <a:ahLst/>
              <a:cxnLst/>
              <a:rect l="l" t="t" r="r" b="b"/>
              <a:pathLst>
                <a:path w="1735" h="20582" extrusionOk="0">
                  <a:moveTo>
                    <a:pt x="1735" y="0"/>
                  </a:moveTo>
                  <a:lnTo>
                    <a:pt x="0" y="1001"/>
                  </a:lnTo>
                  <a:lnTo>
                    <a:pt x="0" y="20582"/>
                  </a:lnTo>
                  <a:lnTo>
                    <a:pt x="1735" y="1954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g13bf84db993_0_1232"/>
            <p:cNvSpPr/>
            <p:nvPr/>
          </p:nvSpPr>
          <p:spPr>
            <a:xfrm flipH="1">
              <a:off x="2023307" y="2853640"/>
              <a:ext cx="28902" cy="336584"/>
            </a:xfrm>
            <a:custGeom>
              <a:avLst/>
              <a:gdLst/>
              <a:ahLst/>
              <a:cxnLst/>
              <a:rect l="l" t="t" r="r" b="b"/>
              <a:pathLst>
                <a:path w="1768" h="20583" extrusionOk="0">
                  <a:moveTo>
                    <a:pt x="1768" y="1"/>
                  </a:moveTo>
                  <a:lnTo>
                    <a:pt x="0" y="1035"/>
                  </a:lnTo>
                  <a:lnTo>
                    <a:pt x="0" y="20582"/>
                  </a:lnTo>
                  <a:lnTo>
                    <a:pt x="1768" y="19582"/>
                  </a:lnTo>
                  <a:lnTo>
                    <a:pt x="1768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g13bf84db993_0_1232"/>
            <p:cNvSpPr/>
            <p:nvPr/>
          </p:nvSpPr>
          <p:spPr>
            <a:xfrm flipH="1">
              <a:off x="2023307" y="2853640"/>
              <a:ext cx="28902" cy="162577"/>
            </a:xfrm>
            <a:custGeom>
              <a:avLst/>
              <a:gdLst/>
              <a:ahLst/>
              <a:cxnLst/>
              <a:rect l="l" t="t" r="r" b="b"/>
              <a:pathLst>
                <a:path w="1768" h="9942" extrusionOk="0">
                  <a:moveTo>
                    <a:pt x="1768" y="1"/>
                  </a:moveTo>
                  <a:lnTo>
                    <a:pt x="0" y="1035"/>
                  </a:lnTo>
                  <a:lnTo>
                    <a:pt x="0" y="9941"/>
                  </a:lnTo>
                  <a:lnTo>
                    <a:pt x="1768" y="8941"/>
                  </a:lnTo>
                  <a:lnTo>
                    <a:pt x="1768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g13bf84db993_0_1232"/>
            <p:cNvSpPr/>
            <p:nvPr/>
          </p:nvSpPr>
          <p:spPr>
            <a:xfrm flipH="1">
              <a:off x="1973136" y="2824728"/>
              <a:ext cx="28363" cy="336584"/>
            </a:xfrm>
            <a:custGeom>
              <a:avLst/>
              <a:gdLst/>
              <a:ahLst/>
              <a:cxnLst/>
              <a:rect l="l" t="t" r="r" b="b"/>
              <a:pathLst>
                <a:path w="1735" h="20583" extrusionOk="0">
                  <a:moveTo>
                    <a:pt x="1735" y="1"/>
                  </a:moveTo>
                  <a:lnTo>
                    <a:pt x="0" y="1002"/>
                  </a:lnTo>
                  <a:lnTo>
                    <a:pt x="0" y="20582"/>
                  </a:lnTo>
                  <a:lnTo>
                    <a:pt x="1735" y="19582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g13bf84db993_0_1232"/>
            <p:cNvSpPr/>
            <p:nvPr/>
          </p:nvSpPr>
          <p:spPr>
            <a:xfrm flipH="1">
              <a:off x="1922410" y="2795278"/>
              <a:ext cx="28379" cy="336584"/>
            </a:xfrm>
            <a:custGeom>
              <a:avLst/>
              <a:gdLst/>
              <a:ahLst/>
              <a:cxnLst/>
              <a:rect l="l" t="t" r="r" b="b"/>
              <a:pathLst>
                <a:path w="1736" h="20583" extrusionOk="0">
                  <a:moveTo>
                    <a:pt x="1735" y="1"/>
                  </a:moveTo>
                  <a:lnTo>
                    <a:pt x="0" y="1035"/>
                  </a:lnTo>
                  <a:lnTo>
                    <a:pt x="0" y="20582"/>
                  </a:lnTo>
                  <a:lnTo>
                    <a:pt x="1735" y="19581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g13bf84db993_0_1232"/>
            <p:cNvSpPr/>
            <p:nvPr/>
          </p:nvSpPr>
          <p:spPr>
            <a:xfrm flipH="1">
              <a:off x="1871700" y="2766366"/>
              <a:ext cx="28919" cy="336584"/>
            </a:xfrm>
            <a:custGeom>
              <a:avLst/>
              <a:gdLst/>
              <a:ahLst/>
              <a:cxnLst/>
              <a:rect l="l" t="t" r="r" b="b"/>
              <a:pathLst>
                <a:path w="1769" h="20583" extrusionOk="0">
                  <a:moveTo>
                    <a:pt x="1768" y="1"/>
                  </a:moveTo>
                  <a:lnTo>
                    <a:pt x="0" y="1001"/>
                  </a:lnTo>
                  <a:lnTo>
                    <a:pt x="0" y="20582"/>
                  </a:lnTo>
                  <a:lnTo>
                    <a:pt x="1768" y="19581"/>
                  </a:lnTo>
                  <a:lnTo>
                    <a:pt x="1768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g13bf84db993_0_1232"/>
            <p:cNvSpPr/>
            <p:nvPr/>
          </p:nvSpPr>
          <p:spPr>
            <a:xfrm flipH="1">
              <a:off x="2275777" y="3069656"/>
              <a:ext cx="28919" cy="195298"/>
            </a:xfrm>
            <a:custGeom>
              <a:avLst/>
              <a:gdLst/>
              <a:ahLst/>
              <a:cxnLst/>
              <a:rect l="l" t="t" r="r" b="b"/>
              <a:pathLst>
                <a:path w="1769" h="11943" extrusionOk="0">
                  <a:moveTo>
                    <a:pt x="1769" y="0"/>
                  </a:moveTo>
                  <a:lnTo>
                    <a:pt x="1" y="1001"/>
                  </a:lnTo>
                  <a:lnTo>
                    <a:pt x="1" y="11942"/>
                  </a:lnTo>
                  <a:lnTo>
                    <a:pt x="1769" y="10908"/>
                  </a:lnTo>
                  <a:lnTo>
                    <a:pt x="1769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g13bf84db993_0_1232"/>
            <p:cNvSpPr/>
            <p:nvPr/>
          </p:nvSpPr>
          <p:spPr>
            <a:xfrm flipH="1">
              <a:off x="2275777" y="3248029"/>
              <a:ext cx="28919" cy="88369"/>
            </a:xfrm>
            <a:custGeom>
              <a:avLst/>
              <a:gdLst/>
              <a:ahLst/>
              <a:cxnLst/>
              <a:rect l="l" t="t" r="r" b="b"/>
              <a:pathLst>
                <a:path w="1769" h="5404" extrusionOk="0">
                  <a:moveTo>
                    <a:pt x="1769" y="0"/>
                  </a:moveTo>
                  <a:lnTo>
                    <a:pt x="1" y="1034"/>
                  </a:lnTo>
                  <a:lnTo>
                    <a:pt x="1" y="5404"/>
                  </a:lnTo>
                  <a:lnTo>
                    <a:pt x="1769" y="4403"/>
                  </a:lnTo>
                  <a:lnTo>
                    <a:pt x="176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g13bf84db993_0_1232"/>
            <p:cNvSpPr/>
            <p:nvPr/>
          </p:nvSpPr>
          <p:spPr>
            <a:xfrm flipH="1">
              <a:off x="2225607" y="3081103"/>
              <a:ext cx="28379" cy="80749"/>
            </a:xfrm>
            <a:custGeom>
              <a:avLst/>
              <a:gdLst/>
              <a:ahLst/>
              <a:cxnLst/>
              <a:rect l="l" t="t" r="r" b="b"/>
              <a:pathLst>
                <a:path w="1736" h="4938" extrusionOk="0">
                  <a:moveTo>
                    <a:pt x="1735" y="1"/>
                  </a:moveTo>
                  <a:lnTo>
                    <a:pt x="1" y="1002"/>
                  </a:lnTo>
                  <a:lnTo>
                    <a:pt x="1" y="4938"/>
                  </a:lnTo>
                  <a:lnTo>
                    <a:pt x="1735" y="3937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g13bf84db993_0_1232"/>
            <p:cNvSpPr/>
            <p:nvPr/>
          </p:nvSpPr>
          <p:spPr>
            <a:xfrm flipH="1">
              <a:off x="2225607" y="3145466"/>
              <a:ext cx="28379" cy="161481"/>
            </a:xfrm>
            <a:custGeom>
              <a:avLst/>
              <a:gdLst/>
              <a:ahLst/>
              <a:cxnLst/>
              <a:rect l="l" t="t" r="r" b="b"/>
              <a:pathLst>
                <a:path w="1736" h="9875" extrusionOk="0">
                  <a:moveTo>
                    <a:pt x="1735" y="1"/>
                  </a:moveTo>
                  <a:lnTo>
                    <a:pt x="1" y="1002"/>
                  </a:lnTo>
                  <a:lnTo>
                    <a:pt x="1" y="9875"/>
                  </a:lnTo>
                  <a:lnTo>
                    <a:pt x="1735" y="8874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g13bf84db993_0_1232"/>
            <p:cNvSpPr/>
            <p:nvPr/>
          </p:nvSpPr>
          <p:spPr>
            <a:xfrm flipH="1">
              <a:off x="2174897" y="2968189"/>
              <a:ext cx="28919" cy="72572"/>
            </a:xfrm>
            <a:custGeom>
              <a:avLst/>
              <a:gdLst/>
              <a:ahLst/>
              <a:cxnLst/>
              <a:rect l="l" t="t" r="r" b="b"/>
              <a:pathLst>
                <a:path w="1769" h="4438" extrusionOk="0">
                  <a:moveTo>
                    <a:pt x="1769" y="1"/>
                  </a:moveTo>
                  <a:lnTo>
                    <a:pt x="1" y="1002"/>
                  </a:lnTo>
                  <a:lnTo>
                    <a:pt x="1" y="4437"/>
                  </a:lnTo>
                  <a:lnTo>
                    <a:pt x="1769" y="3437"/>
                  </a:lnTo>
                  <a:lnTo>
                    <a:pt x="1769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g13bf84db993_0_1232"/>
            <p:cNvSpPr/>
            <p:nvPr/>
          </p:nvSpPr>
          <p:spPr>
            <a:xfrm flipH="1">
              <a:off x="2174897" y="3024376"/>
              <a:ext cx="28919" cy="253660"/>
            </a:xfrm>
            <a:custGeom>
              <a:avLst/>
              <a:gdLst/>
              <a:ahLst/>
              <a:cxnLst/>
              <a:rect l="l" t="t" r="r" b="b"/>
              <a:pathLst>
                <a:path w="1769" h="15512" extrusionOk="0">
                  <a:moveTo>
                    <a:pt x="1769" y="1"/>
                  </a:moveTo>
                  <a:lnTo>
                    <a:pt x="1" y="1001"/>
                  </a:lnTo>
                  <a:lnTo>
                    <a:pt x="1" y="15512"/>
                  </a:lnTo>
                  <a:lnTo>
                    <a:pt x="1769" y="14478"/>
                  </a:lnTo>
                  <a:lnTo>
                    <a:pt x="176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g13bf84db993_0_1232"/>
            <p:cNvSpPr/>
            <p:nvPr/>
          </p:nvSpPr>
          <p:spPr>
            <a:xfrm flipH="1">
              <a:off x="2124727" y="2981827"/>
              <a:ext cx="28379" cy="158210"/>
            </a:xfrm>
            <a:custGeom>
              <a:avLst/>
              <a:gdLst/>
              <a:ahLst/>
              <a:cxnLst/>
              <a:rect l="l" t="t" r="r" b="b"/>
              <a:pathLst>
                <a:path w="1736" h="9675" extrusionOk="0">
                  <a:moveTo>
                    <a:pt x="1736" y="1"/>
                  </a:moveTo>
                  <a:lnTo>
                    <a:pt x="1" y="1035"/>
                  </a:lnTo>
                  <a:lnTo>
                    <a:pt x="1" y="9674"/>
                  </a:lnTo>
                  <a:lnTo>
                    <a:pt x="1736" y="8674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g13bf84db993_0_1232"/>
            <p:cNvSpPr/>
            <p:nvPr/>
          </p:nvSpPr>
          <p:spPr>
            <a:xfrm flipH="1">
              <a:off x="2124727" y="3123652"/>
              <a:ext cx="28379" cy="124933"/>
            </a:xfrm>
            <a:custGeom>
              <a:avLst/>
              <a:gdLst/>
              <a:ahLst/>
              <a:cxnLst/>
              <a:rect l="l" t="t" r="r" b="b"/>
              <a:pathLst>
                <a:path w="1736" h="7640" extrusionOk="0">
                  <a:moveTo>
                    <a:pt x="1736" y="1"/>
                  </a:moveTo>
                  <a:lnTo>
                    <a:pt x="1" y="1001"/>
                  </a:lnTo>
                  <a:lnTo>
                    <a:pt x="1" y="7639"/>
                  </a:lnTo>
                  <a:lnTo>
                    <a:pt x="1736" y="6639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g13bf84db993_0_1232"/>
            <p:cNvSpPr/>
            <p:nvPr/>
          </p:nvSpPr>
          <p:spPr>
            <a:xfrm flipH="1">
              <a:off x="2074017" y="3010199"/>
              <a:ext cx="28363" cy="76383"/>
            </a:xfrm>
            <a:custGeom>
              <a:avLst/>
              <a:gdLst/>
              <a:ahLst/>
              <a:cxnLst/>
              <a:rect l="l" t="t" r="r" b="b"/>
              <a:pathLst>
                <a:path w="1735" h="4671" extrusionOk="0">
                  <a:moveTo>
                    <a:pt x="1735" y="0"/>
                  </a:moveTo>
                  <a:lnTo>
                    <a:pt x="0" y="1034"/>
                  </a:lnTo>
                  <a:lnTo>
                    <a:pt x="0" y="4670"/>
                  </a:lnTo>
                  <a:lnTo>
                    <a:pt x="1735" y="3670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g13bf84db993_0_1232"/>
            <p:cNvSpPr/>
            <p:nvPr/>
          </p:nvSpPr>
          <p:spPr>
            <a:xfrm flipH="1">
              <a:off x="2074017" y="3070196"/>
              <a:ext cx="28363" cy="149478"/>
            </a:xfrm>
            <a:custGeom>
              <a:avLst/>
              <a:gdLst/>
              <a:ahLst/>
              <a:cxnLst/>
              <a:rect l="l" t="t" r="r" b="b"/>
              <a:pathLst>
                <a:path w="1735" h="9141" extrusionOk="0">
                  <a:moveTo>
                    <a:pt x="1735" y="1"/>
                  </a:moveTo>
                  <a:lnTo>
                    <a:pt x="0" y="1001"/>
                  </a:lnTo>
                  <a:lnTo>
                    <a:pt x="0" y="9141"/>
                  </a:lnTo>
                  <a:lnTo>
                    <a:pt x="1735" y="8106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g13bf84db993_0_1232"/>
            <p:cNvSpPr/>
            <p:nvPr/>
          </p:nvSpPr>
          <p:spPr>
            <a:xfrm flipH="1">
              <a:off x="2023307" y="2999831"/>
              <a:ext cx="28902" cy="190392"/>
            </a:xfrm>
            <a:custGeom>
              <a:avLst/>
              <a:gdLst/>
              <a:ahLst/>
              <a:cxnLst/>
              <a:rect l="l" t="t" r="r" b="b"/>
              <a:pathLst>
                <a:path w="1768" h="11643" extrusionOk="0">
                  <a:moveTo>
                    <a:pt x="1768" y="1"/>
                  </a:moveTo>
                  <a:lnTo>
                    <a:pt x="0" y="1001"/>
                  </a:lnTo>
                  <a:lnTo>
                    <a:pt x="0" y="11642"/>
                  </a:lnTo>
                  <a:lnTo>
                    <a:pt x="1768" y="10642"/>
                  </a:lnTo>
                  <a:lnTo>
                    <a:pt x="176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g13bf84db993_0_1232"/>
            <p:cNvSpPr/>
            <p:nvPr/>
          </p:nvSpPr>
          <p:spPr>
            <a:xfrm flipH="1">
              <a:off x="1973136" y="2993830"/>
              <a:ext cx="28363" cy="86750"/>
            </a:xfrm>
            <a:custGeom>
              <a:avLst/>
              <a:gdLst/>
              <a:ahLst/>
              <a:cxnLst/>
              <a:rect l="l" t="t" r="r" b="b"/>
              <a:pathLst>
                <a:path w="1735" h="5305" extrusionOk="0">
                  <a:moveTo>
                    <a:pt x="1735" y="1"/>
                  </a:moveTo>
                  <a:lnTo>
                    <a:pt x="0" y="1001"/>
                  </a:lnTo>
                  <a:lnTo>
                    <a:pt x="0" y="5304"/>
                  </a:lnTo>
                  <a:lnTo>
                    <a:pt x="1735" y="4304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g13bf84db993_0_1232"/>
            <p:cNvSpPr/>
            <p:nvPr/>
          </p:nvSpPr>
          <p:spPr>
            <a:xfrm flipH="1">
              <a:off x="1973136" y="3064194"/>
              <a:ext cx="28363" cy="97117"/>
            </a:xfrm>
            <a:custGeom>
              <a:avLst/>
              <a:gdLst/>
              <a:ahLst/>
              <a:cxnLst/>
              <a:rect l="l" t="t" r="r" b="b"/>
              <a:pathLst>
                <a:path w="1735" h="5939" extrusionOk="0">
                  <a:moveTo>
                    <a:pt x="1735" y="1"/>
                  </a:moveTo>
                  <a:lnTo>
                    <a:pt x="0" y="1001"/>
                  </a:lnTo>
                  <a:lnTo>
                    <a:pt x="0" y="5938"/>
                  </a:lnTo>
                  <a:lnTo>
                    <a:pt x="1735" y="493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g13bf84db993_0_1232"/>
            <p:cNvSpPr/>
            <p:nvPr/>
          </p:nvSpPr>
          <p:spPr>
            <a:xfrm flipH="1">
              <a:off x="1922410" y="2850369"/>
              <a:ext cx="28379" cy="175659"/>
            </a:xfrm>
            <a:custGeom>
              <a:avLst/>
              <a:gdLst/>
              <a:ahLst/>
              <a:cxnLst/>
              <a:rect l="l" t="t" r="r" b="b"/>
              <a:pathLst>
                <a:path w="1736" h="10742" extrusionOk="0">
                  <a:moveTo>
                    <a:pt x="1735" y="1"/>
                  </a:moveTo>
                  <a:lnTo>
                    <a:pt x="0" y="1001"/>
                  </a:lnTo>
                  <a:lnTo>
                    <a:pt x="0" y="10742"/>
                  </a:lnTo>
                  <a:lnTo>
                    <a:pt x="1735" y="9741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g13bf84db993_0_1232"/>
            <p:cNvSpPr/>
            <p:nvPr/>
          </p:nvSpPr>
          <p:spPr>
            <a:xfrm flipH="1">
              <a:off x="1922410" y="3009659"/>
              <a:ext cx="28379" cy="122202"/>
            </a:xfrm>
            <a:custGeom>
              <a:avLst/>
              <a:gdLst/>
              <a:ahLst/>
              <a:cxnLst/>
              <a:rect l="l" t="t" r="r" b="b"/>
              <a:pathLst>
                <a:path w="1736" h="7473" extrusionOk="0">
                  <a:moveTo>
                    <a:pt x="1735" y="0"/>
                  </a:moveTo>
                  <a:lnTo>
                    <a:pt x="0" y="1001"/>
                  </a:lnTo>
                  <a:lnTo>
                    <a:pt x="0" y="7472"/>
                  </a:lnTo>
                  <a:lnTo>
                    <a:pt x="1735" y="6471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g13bf84db993_0_1232"/>
            <p:cNvSpPr/>
            <p:nvPr/>
          </p:nvSpPr>
          <p:spPr>
            <a:xfrm flipH="1">
              <a:off x="1871700" y="2907652"/>
              <a:ext cx="28919" cy="72016"/>
            </a:xfrm>
            <a:custGeom>
              <a:avLst/>
              <a:gdLst/>
              <a:ahLst/>
              <a:cxnLst/>
              <a:rect l="l" t="t" r="r" b="b"/>
              <a:pathLst>
                <a:path w="1769" h="4404" extrusionOk="0">
                  <a:moveTo>
                    <a:pt x="1768" y="0"/>
                  </a:moveTo>
                  <a:lnTo>
                    <a:pt x="0" y="1034"/>
                  </a:lnTo>
                  <a:lnTo>
                    <a:pt x="0" y="4403"/>
                  </a:lnTo>
                  <a:lnTo>
                    <a:pt x="1768" y="3403"/>
                  </a:lnTo>
                  <a:lnTo>
                    <a:pt x="1768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g13bf84db993_0_1232"/>
            <p:cNvSpPr/>
            <p:nvPr/>
          </p:nvSpPr>
          <p:spPr>
            <a:xfrm flipH="1">
              <a:off x="1871700" y="2963283"/>
              <a:ext cx="28919" cy="139667"/>
            </a:xfrm>
            <a:custGeom>
              <a:avLst/>
              <a:gdLst/>
              <a:ahLst/>
              <a:cxnLst/>
              <a:rect l="l" t="t" r="r" b="b"/>
              <a:pathLst>
                <a:path w="1769" h="8541" extrusionOk="0">
                  <a:moveTo>
                    <a:pt x="1768" y="1"/>
                  </a:moveTo>
                  <a:lnTo>
                    <a:pt x="0" y="1001"/>
                  </a:lnTo>
                  <a:lnTo>
                    <a:pt x="0" y="8540"/>
                  </a:lnTo>
                  <a:lnTo>
                    <a:pt x="1768" y="7539"/>
                  </a:lnTo>
                  <a:lnTo>
                    <a:pt x="1768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g13bf84db993_0_1232"/>
            <p:cNvSpPr/>
            <p:nvPr/>
          </p:nvSpPr>
          <p:spPr>
            <a:xfrm flipH="1">
              <a:off x="2275777" y="3248029"/>
              <a:ext cx="28919" cy="88369"/>
            </a:xfrm>
            <a:custGeom>
              <a:avLst/>
              <a:gdLst/>
              <a:ahLst/>
              <a:cxnLst/>
              <a:rect l="l" t="t" r="r" b="b"/>
              <a:pathLst>
                <a:path w="1769" h="5404" extrusionOk="0">
                  <a:moveTo>
                    <a:pt x="1769" y="0"/>
                  </a:moveTo>
                  <a:lnTo>
                    <a:pt x="1" y="1034"/>
                  </a:lnTo>
                  <a:lnTo>
                    <a:pt x="1" y="5404"/>
                  </a:lnTo>
                  <a:lnTo>
                    <a:pt x="1769" y="4403"/>
                  </a:lnTo>
                  <a:lnTo>
                    <a:pt x="1769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g13bf84db993_0_1232"/>
            <p:cNvSpPr/>
            <p:nvPr/>
          </p:nvSpPr>
          <p:spPr>
            <a:xfrm flipH="1">
              <a:off x="2275777" y="3248029"/>
              <a:ext cx="28919" cy="88369"/>
            </a:xfrm>
            <a:custGeom>
              <a:avLst/>
              <a:gdLst/>
              <a:ahLst/>
              <a:cxnLst/>
              <a:rect l="l" t="t" r="r" b="b"/>
              <a:pathLst>
                <a:path w="1769" h="5404" extrusionOk="0">
                  <a:moveTo>
                    <a:pt x="1769" y="0"/>
                  </a:moveTo>
                  <a:lnTo>
                    <a:pt x="1" y="1034"/>
                  </a:lnTo>
                  <a:lnTo>
                    <a:pt x="1" y="5404"/>
                  </a:lnTo>
                  <a:lnTo>
                    <a:pt x="1769" y="4403"/>
                  </a:lnTo>
                  <a:lnTo>
                    <a:pt x="176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g13bf84db993_0_1232"/>
            <p:cNvSpPr/>
            <p:nvPr/>
          </p:nvSpPr>
          <p:spPr>
            <a:xfrm flipH="1">
              <a:off x="2225607" y="3145466"/>
              <a:ext cx="28379" cy="161481"/>
            </a:xfrm>
            <a:custGeom>
              <a:avLst/>
              <a:gdLst/>
              <a:ahLst/>
              <a:cxnLst/>
              <a:rect l="l" t="t" r="r" b="b"/>
              <a:pathLst>
                <a:path w="1736" h="9875" extrusionOk="0">
                  <a:moveTo>
                    <a:pt x="1735" y="1"/>
                  </a:moveTo>
                  <a:lnTo>
                    <a:pt x="1" y="1002"/>
                  </a:lnTo>
                  <a:lnTo>
                    <a:pt x="1" y="9875"/>
                  </a:lnTo>
                  <a:lnTo>
                    <a:pt x="1735" y="8874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g13bf84db993_0_1232"/>
            <p:cNvSpPr/>
            <p:nvPr/>
          </p:nvSpPr>
          <p:spPr>
            <a:xfrm flipH="1">
              <a:off x="2225607" y="3145466"/>
              <a:ext cx="28379" cy="161481"/>
            </a:xfrm>
            <a:custGeom>
              <a:avLst/>
              <a:gdLst/>
              <a:ahLst/>
              <a:cxnLst/>
              <a:rect l="l" t="t" r="r" b="b"/>
              <a:pathLst>
                <a:path w="1736" h="9875" extrusionOk="0">
                  <a:moveTo>
                    <a:pt x="1735" y="1"/>
                  </a:moveTo>
                  <a:lnTo>
                    <a:pt x="1" y="1002"/>
                  </a:lnTo>
                  <a:lnTo>
                    <a:pt x="1" y="9875"/>
                  </a:lnTo>
                  <a:lnTo>
                    <a:pt x="1735" y="8874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g13bf84db993_0_1232"/>
            <p:cNvSpPr/>
            <p:nvPr/>
          </p:nvSpPr>
          <p:spPr>
            <a:xfrm flipH="1">
              <a:off x="2174897" y="3024376"/>
              <a:ext cx="28919" cy="253660"/>
            </a:xfrm>
            <a:custGeom>
              <a:avLst/>
              <a:gdLst/>
              <a:ahLst/>
              <a:cxnLst/>
              <a:rect l="l" t="t" r="r" b="b"/>
              <a:pathLst>
                <a:path w="1769" h="15512" extrusionOk="0">
                  <a:moveTo>
                    <a:pt x="1769" y="1"/>
                  </a:moveTo>
                  <a:lnTo>
                    <a:pt x="1" y="1001"/>
                  </a:lnTo>
                  <a:lnTo>
                    <a:pt x="1" y="15512"/>
                  </a:lnTo>
                  <a:lnTo>
                    <a:pt x="1769" y="14478"/>
                  </a:lnTo>
                  <a:lnTo>
                    <a:pt x="1769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g13bf84db993_0_1232"/>
            <p:cNvSpPr/>
            <p:nvPr/>
          </p:nvSpPr>
          <p:spPr>
            <a:xfrm flipH="1">
              <a:off x="2174897" y="3024376"/>
              <a:ext cx="28919" cy="253660"/>
            </a:xfrm>
            <a:custGeom>
              <a:avLst/>
              <a:gdLst/>
              <a:ahLst/>
              <a:cxnLst/>
              <a:rect l="l" t="t" r="r" b="b"/>
              <a:pathLst>
                <a:path w="1769" h="15512" extrusionOk="0">
                  <a:moveTo>
                    <a:pt x="1769" y="1"/>
                  </a:moveTo>
                  <a:lnTo>
                    <a:pt x="1" y="1001"/>
                  </a:lnTo>
                  <a:lnTo>
                    <a:pt x="1" y="15512"/>
                  </a:lnTo>
                  <a:lnTo>
                    <a:pt x="1769" y="14478"/>
                  </a:lnTo>
                  <a:lnTo>
                    <a:pt x="176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g13bf84db993_0_1232"/>
            <p:cNvSpPr/>
            <p:nvPr/>
          </p:nvSpPr>
          <p:spPr>
            <a:xfrm flipH="1">
              <a:off x="2124727" y="3123652"/>
              <a:ext cx="28379" cy="124933"/>
            </a:xfrm>
            <a:custGeom>
              <a:avLst/>
              <a:gdLst/>
              <a:ahLst/>
              <a:cxnLst/>
              <a:rect l="l" t="t" r="r" b="b"/>
              <a:pathLst>
                <a:path w="1736" h="7640" extrusionOk="0">
                  <a:moveTo>
                    <a:pt x="1736" y="1"/>
                  </a:moveTo>
                  <a:lnTo>
                    <a:pt x="1" y="1001"/>
                  </a:lnTo>
                  <a:lnTo>
                    <a:pt x="1" y="7639"/>
                  </a:lnTo>
                  <a:lnTo>
                    <a:pt x="1736" y="6639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g13bf84db993_0_1232"/>
            <p:cNvSpPr/>
            <p:nvPr/>
          </p:nvSpPr>
          <p:spPr>
            <a:xfrm flipH="1">
              <a:off x="2124727" y="3123652"/>
              <a:ext cx="28379" cy="124933"/>
            </a:xfrm>
            <a:custGeom>
              <a:avLst/>
              <a:gdLst/>
              <a:ahLst/>
              <a:cxnLst/>
              <a:rect l="l" t="t" r="r" b="b"/>
              <a:pathLst>
                <a:path w="1736" h="7640" extrusionOk="0">
                  <a:moveTo>
                    <a:pt x="1736" y="1"/>
                  </a:moveTo>
                  <a:lnTo>
                    <a:pt x="1" y="1001"/>
                  </a:lnTo>
                  <a:lnTo>
                    <a:pt x="1" y="7639"/>
                  </a:lnTo>
                  <a:lnTo>
                    <a:pt x="1736" y="6639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g13bf84db993_0_1232"/>
            <p:cNvSpPr/>
            <p:nvPr/>
          </p:nvSpPr>
          <p:spPr>
            <a:xfrm flipH="1">
              <a:off x="2074017" y="3070196"/>
              <a:ext cx="28363" cy="149478"/>
            </a:xfrm>
            <a:custGeom>
              <a:avLst/>
              <a:gdLst/>
              <a:ahLst/>
              <a:cxnLst/>
              <a:rect l="l" t="t" r="r" b="b"/>
              <a:pathLst>
                <a:path w="1735" h="9141" extrusionOk="0">
                  <a:moveTo>
                    <a:pt x="1735" y="1"/>
                  </a:moveTo>
                  <a:lnTo>
                    <a:pt x="0" y="1001"/>
                  </a:lnTo>
                  <a:lnTo>
                    <a:pt x="0" y="9141"/>
                  </a:lnTo>
                  <a:lnTo>
                    <a:pt x="1735" y="8106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g13bf84db993_0_1232"/>
            <p:cNvSpPr/>
            <p:nvPr/>
          </p:nvSpPr>
          <p:spPr>
            <a:xfrm flipH="1">
              <a:off x="2074017" y="3070196"/>
              <a:ext cx="28363" cy="149478"/>
            </a:xfrm>
            <a:custGeom>
              <a:avLst/>
              <a:gdLst/>
              <a:ahLst/>
              <a:cxnLst/>
              <a:rect l="l" t="t" r="r" b="b"/>
              <a:pathLst>
                <a:path w="1735" h="9141" extrusionOk="0">
                  <a:moveTo>
                    <a:pt x="1735" y="1"/>
                  </a:moveTo>
                  <a:lnTo>
                    <a:pt x="0" y="1001"/>
                  </a:lnTo>
                  <a:lnTo>
                    <a:pt x="0" y="9141"/>
                  </a:lnTo>
                  <a:lnTo>
                    <a:pt x="1735" y="8106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g13bf84db993_0_1232"/>
            <p:cNvSpPr/>
            <p:nvPr/>
          </p:nvSpPr>
          <p:spPr>
            <a:xfrm flipH="1">
              <a:off x="2023307" y="2999831"/>
              <a:ext cx="28902" cy="190392"/>
            </a:xfrm>
            <a:custGeom>
              <a:avLst/>
              <a:gdLst/>
              <a:ahLst/>
              <a:cxnLst/>
              <a:rect l="l" t="t" r="r" b="b"/>
              <a:pathLst>
                <a:path w="1768" h="11643" extrusionOk="0">
                  <a:moveTo>
                    <a:pt x="1768" y="1"/>
                  </a:moveTo>
                  <a:lnTo>
                    <a:pt x="0" y="1001"/>
                  </a:lnTo>
                  <a:lnTo>
                    <a:pt x="0" y="11642"/>
                  </a:lnTo>
                  <a:lnTo>
                    <a:pt x="1768" y="10642"/>
                  </a:lnTo>
                  <a:lnTo>
                    <a:pt x="1768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g13bf84db993_0_1232"/>
            <p:cNvSpPr/>
            <p:nvPr/>
          </p:nvSpPr>
          <p:spPr>
            <a:xfrm flipH="1">
              <a:off x="2023307" y="2999831"/>
              <a:ext cx="28902" cy="190392"/>
            </a:xfrm>
            <a:custGeom>
              <a:avLst/>
              <a:gdLst/>
              <a:ahLst/>
              <a:cxnLst/>
              <a:rect l="l" t="t" r="r" b="b"/>
              <a:pathLst>
                <a:path w="1768" h="11643" extrusionOk="0">
                  <a:moveTo>
                    <a:pt x="1768" y="1"/>
                  </a:moveTo>
                  <a:lnTo>
                    <a:pt x="0" y="1001"/>
                  </a:lnTo>
                  <a:lnTo>
                    <a:pt x="0" y="11642"/>
                  </a:lnTo>
                  <a:lnTo>
                    <a:pt x="1768" y="10642"/>
                  </a:lnTo>
                  <a:lnTo>
                    <a:pt x="176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g13bf84db993_0_1232"/>
            <p:cNvSpPr/>
            <p:nvPr/>
          </p:nvSpPr>
          <p:spPr>
            <a:xfrm flipH="1">
              <a:off x="1973136" y="3064194"/>
              <a:ext cx="28363" cy="97117"/>
            </a:xfrm>
            <a:custGeom>
              <a:avLst/>
              <a:gdLst/>
              <a:ahLst/>
              <a:cxnLst/>
              <a:rect l="l" t="t" r="r" b="b"/>
              <a:pathLst>
                <a:path w="1735" h="5939" extrusionOk="0">
                  <a:moveTo>
                    <a:pt x="1735" y="1"/>
                  </a:moveTo>
                  <a:lnTo>
                    <a:pt x="0" y="1001"/>
                  </a:lnTo>
                  <a:lnTo>
                    <a:pt x="0" y="5938"/>
                  </a:lnTo>
                  <a:lnTo>
                    <a:pt x="1735" y="493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g13bf84db993_0_1232"/>
            <p:cNvSpPr/>
            <p:nvPr/>
          </p:nvSpPr>
          <p:spPr>
            <a:xfrm flipH="1">
              <a:off x="1973136" y="3064194"/>
              <a:ext cx="28363" cy="97117"/>
            </a:xfrm>
            <a:custGeom>
              <a:avLst/>
              <a:gdLst/>
              <a:ahLst/>
              <a:cxnLst/>
              <a:rect l="l" t="t" r="r" b="b"/>
              <a:pathLst>
                <a:path w="1735" h="5939" extrusionOk="0">
                  <a:moveTo>
                    <a:pt x="1735" y="1"/>
                  </a:moveTo>
                  <a:lnTo>
                    <a:pt x="0" y="1001"/>
                  </a:lnTo>
                  <a:lnTo>
                    <a:pt x="0" y="5938"/>
                  </a:lnTo>
                  <a:lnTo>
                    <a:pt x="1735" y="493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g13bf84db993_0_1232"/>
            <p:cNvSpPr/>
            <p:nvPr/>
          </p:nvSpPr>
          <p:spPr>
            <a:xfrm flipH="1">
              <a:off x="1922410" y="3009659"/>
              <a:ext cx="28379" cy="122202"/>
            </a:xfrm>
            <a:custGeom>
              <a:avLst/>
              <a:gdLst/>
              <a:ahLst/>
              <a:cxnLst/>
              <a:rect l="l" t="t" r="r" b="b"/>
              <a:pathLst>
                <a:path w="1736" h="7473" extrusionOk="0">
                  <a:moveTo>
                    <a:pt x="1735" y="0"/>
                  </a:moveTo>
                  <a:lnTo>
                    <a:pt x="0" y="1001"/>
                  </a:lnTo>
                  <a:lnTo>
                    <a:pt x="0" y="7472"/>
                  </a:lnTo>
                  <a:lnTo>
                    <a:pt x="1735" y="6471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g13bf84db993_0_1232"/>
            <p:cNvSpPr/>
            <p:nvPr/>
          </p:nvSpPr>
          <p:spPr>
            <a:xfrm flipH="1">
              <a:off x="1922410" y="3009659"/>
              <a:ext cx="28379" cy="122202"/>
            </a:xfrm>
            <a:custGeom>
              <a:avLst/>
              <a:gdLst/>
              <a:ahLst/>
              <a:cxnLst/>
              <a:rect l="l" t="t" r="r" b="b"/>
              <a:pathLst>
                <a:path w="1736" h="7473" extrusionOk="0">
                  <a:moveTo>
                    <a:pt x="1735" y="0"/>
                  </a:moveTo>
                  <a:lnTo>
                    <a:pt x="0" y="1001"/>
                  </a:lnTo>
                  <a:lnTo>
                    <a:pt x="0" y="7472"/>
                  </a:lnTo>
                  <a:lnTo>
                    <a:pt x="1735" y="6471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g13bf84db993_0_1232"/>
            <p:cNvSpPr/>
            <p:nvPr/>
          </p:nvSpPr>
          <p:spPr>
            <a:xfrm flipH="1">
              <a:off x="1871700" y="2963283"/>
              <a:ext cx="28919" cy="139667"/>
            </a:xfrm>
            <a:custGeom>
              <a:avLst/>
              <a:gdLst/>
              <a:ahLst/>
              <a:cxnLst/>
              <a:rect l="l" t="t" r="r" b="b"/>
              <a:pathLst>
                <a:path w="1769" h="8541" extrusionOk="0">
                  <a:moveTo>
                    <a:pt x="1768" y="1"/>
                  </a:moveTo>
                  <a:lnTo>
                    <a:pt x="0" y="1001"/>
                  </a:lnTo>
                  <a:lnTo>
                    <a:pt x="0" y="8540"/>
                  </a:lnTo>
                  <a:lnTo>
                    <a:pt x="1768" y="7539"/>
                  </a:lnTo>
                  <a:lnTo>
                    <a:pt x="176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g13bf84db993_0_1232"/>
            <p:cNvSpPr/>
            <p:nvPr/>
          </p:nvSpPr>
          <p:spPr>
            <a:xfrm flipH="1">
              <a:off x="1236420" y="1948741"/>
              <a:ext cx="437900" cy="712331"/>
            </a:xfrm>
            <a:custGeom>
              <a:avLst/>
              <a:gdLst/>
              <a:ahLst/>
              <a:cxnLst/>
              <a:rect l="l" t="t" r="r" b="b"/>
              <a:pathLst>
                <a:path w="26787" h="43561" extrusionOk="0">
                  <a:moveTo>
                    <a:pt x="26298" y="0"/>
                  </a:moveTo>
                  <a:cubicBezTo>
                    <a:pt x="26175" y="0"/>
                    <a:pt x="26035" y="42"/>
                    <a:pt x="25886" y="132"/>
                  </a:cubicBezTo>
                  <a:lnTo>
                    <a:pt x="868" y="14575"/>
                  </a:lnTo>
                  <a:cubicBezTo>
                    <a:pt x="367" y="14909"/>
                    <a:pt x="34" y="15476"/>
                    <a:pt x="1" y="16110"/>
                  </a:cubicBezTo>
                  <a:lnTo>
                    <a:pt x="1" y="42929"/>
                  </a:lnTo>
                  <a:cubicBezTo>
                    <a:pt x="1" y="43327"/>
                    <a:pt x="198" y="43561"/>
                    <a:pt x="477" y="43561"/>
                  </a:cubicBezTo>
                  <a:cubicBezTo>
                    <a:pt x="596" y="43561"/>
                    <a:pt x="729" y="43519"/>
                    <a:pt x="868" y="43429"/>
                  </a:cubicBezTo>
                  <a:lnTo>
                    <a:pt x="25886" y="28986"/>
                  </a:lnTo>
                  <a:cubicBezTo>
                    <a:pt x="26419" y="28652"/>
                    <a:pt x="26753" y="28085"/>
                    <a:pt x="26786" y="27451"/>
                  </a:cubicBezTo>
                  <a:lnTo>
                    <a:pt x="26786" y="632"/>
                  </a:lnTo>
                  <a:cubicBezTo>
                    <a:pt x="26786" y="234"/>
                    <a:pt x="26589" y="0"/>
                    <a:pt x="26298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g13bf84db993_0_1232"/>
            <p:cNvSpPr/>
            <p:nvPr/>
          </p:nvSpPr>
          <p:spPr>
            <a:xfrm flipH="1">
              <a:off x="1232611" y="1945275"/>
              <a:ext cx="445518" cy="719101"/>
            </a:xfrm>
            <a:custGeom>
              <a:avLst/>
              <a:gdLst/>
              <a:ahLst/>
              <a:cxnLst/>
              <a:rect l="l" t="t" r="r" b="b"/>
              <a:pathLst>
                <a:path w="27253" h="43975" extrusionOk="0">
                  <a:moveTo>
                    <a:pt x="26652" y="444"/>
                  </a:moveTo>
                  <a:cubicBezTo>
                    <a:pt x="26752" y="544"/>
                    <a:pt x="26819" y="711"/>
                    <a:pt x="26786" y="877"/>
                  </a:cubicBezTo>
                  <a:lnTo>
                    <a:pt x="26786" y="27697"/>
                  </a:lnTo>
                  <a:cubicBezTo>
                    <a:pt x="26752" y="28230"/>
                    <a:pt x="26486" y="28731"/>
                    <a:pt x="26019" y="29064"/>
                  </a:cubicBezTo>
                  <a:lnTo>
                    <a:pt x="1001" y="43475"/>
                  </a:lnTo>
                  <a:cubicBezTo>
                    <a:pt x="921" y="43554"/>
                    <a:pt x="826" y="43590"/>
                    <a:pt x="736" y="43590"/>
                  </a:cubicBezTo>
                  <a:cubicBezTo>
                    <a:pt x="525" y="43590"/>
                    <a:pt x="340" y="43398"/>
                    <a:pt x="434" y="43141"/>
                  </a:cubicBezTo>
                  <a:lnTo>
                    <a:pt x="434" y="16322"/>
                  </a:lnTo>
                  <a:cubicBezTo>
                    <a:pt x="467" y="15788"/>
                    <a:pt x="734" y="15288"/>
                    <a:pt x="1201" y="14987"/>
                  </a:cubicBezTo>
                  <a:lnTo>
                    <a:pt x="26219" y="544"/>
                  </a:lnTo>
                  <a:cubicBezTo>
                    <a:pt x="26319" y="477"/>
                    <a:pt x="26419" y="444"/>
                    <a:pt x="26519" y="444"/>
                  </a:cubicBezTo>
                  <a:close/>
                  <a:moveTo>
                    <a:pt x="26467" y="1"/>
                  </a:moveTo>
                  <a:cubicBezTo>
                    <a:pt x="26305" y="1"/>
                    <a:pt x="26147" y="52"/>
                    <a:pt x="26019" y="144"/>
                  </a:cubicBezTo>
                  <a:lnTo>
                    <a:pt x="1001" y="14587"/>
                  </a:lnTo>
                  <a:cubicBezTo>
                    <a:pt x="400" y="14954"/>
                    <a:pt x="33" y="15621"/>
                    <a:pt x="0" y="16322"/>
                  </a:cubicBezTo>
                  <a:lnTo>
                    <a:pt x="0" y="43141"/>
                  </a:lnTo>
                  <a:cubicBezTo>
                    <a:pt x="0" y="43441"/>
                    <a:pt x="133" y="43708"/>
                    <a:pt x="367" y="43875"/>
                  </a:cubicBezTo>
                  <a:cubicBezTo>
                    <a:pt x="467" y="43942"/>
                    <a:pt x="600" y="43975"/>
                    <a:pt x="701" y="43975"/>
                  </a:cubicBezTo>
                  <a:cubicBezTo>
                    <a:pt x="901" y="43975"/>
                    <a:pt x="1067" y="43908"/>
                    <a:pt x="1234" y="43808"/>
                  </a:cubicBezTo>
                  <a:lnTo>
                    <a:pt x="26219" y="29398"/>
                  </a:lnTo>
                  <a:cubicBezTo>
                    <a:pt x="26819" y="28998"/>
                    <a:pt x="27186" y="28364"/>
                    <a:pt x="27219" y="27663"/>
                  </a:cubicBezTo>
                  <a:lnTo>
                    <a:pt x="27219" y="844"/>
                  </a:lnTo>
                  <a:cubicBezTo>
                    <a:pt x="27253" y="544"/>
                    <a:pt x="27119" y="277"/>
                    <a:pt x="26853" y="110"/>
                  </a:cubicBezTo>
                  <a:cubicBezTo>
                    <a:pt x="26732" y="35"/>
                    <a:pt x="26599" y="1"/>
                    <a:pt x="26467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g13bf84db993_0_1232"/>
            <p:cNvSpPr/>
            <p:nvPr/>
          </p:nvSpPr>
          <p:spPr>
            <a:xfrm flipH="1">
              <a:off x="1392375" y="2148078"/>
              <a:ext cx="63281" cy="156837"/>
            </a:xfrm>
            <a:custGeom>
              <a:avLst/>
              <a:gdLst/>
              <a:ahLst/>
              <a:cxnLst/>
              <a:rect l="l" t="t" r="r" b="b"/>
              <a:pathLst>
                <a:path w="3871" h="9591" extrusionOk="0">
                  <a:moveTo>
                    <a:pt x="2637" y="0"/>
                  </a:moveTo>
                  <a:cubicBezTo>
                    <a:pt x="1838" y="0"/>
                    <a:pt x="947" y="247"/>
                    <a:pt x="1" y="784"/>
                  </a:cubicBezTo>
                  <a:lnTo>
                    <a:pt x="1" y="9591"/>
                  </a:lnTo>
                  <a:lnTo>
                    <a:pt x="3870" y="217"/>
                  </a:lnTo>
                  <a:cubicBezTo>
                    <a:pt x="3491" y="75"/>
                    <a:pt x="3078" y="0"/>
                    <a:pt x="263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g13bf84db993_0_1232"/>
            <p:cNvSpPr/>
            <p:nvPr/>
          </p:nvSpPr>
          <p:spPr>
            <a:xfrm flipH="1">
              <a:off x="1455640" y="2160899"/>
              <a:ext cx="63265" cy="144016"/>
            </a:xfrm>
            <a:custGeom>
              <a:avLst/>
              <a:gdLst/>
              <a:ahLst/>
              <a:cxnLst/>
              <a:rect l="l" t="t" r="r" b="b"/>
              <a:pathLst>
                <a:path w="3870" h="8807" extrusionOk="0">
                  <a:moveTo>
                    <a:pt x="3870" y="0"/>
                  </a:moveTo>
                  <a:cubicBezTo>
                    <a:pt x="2302" y="1001"/>
                    <a:pt x="968" y="2335"/>
                    <a:pt x="0" y="3936"/>
                  </a:cubicBezTo>
                  <a:lnTo>
                    <a:pt x="3870" y="8807"/>
                  </a:lnTo>
                  <a:lnTo>
                    <a:pt x="3870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g13bf84db993_0_1232"/>
            <p:cNvSpPr/>
            <p:nvPr/>
          </p:nvSpPr>
          <p:spPr>
            <a:xfrm flipH="1">
              <a:off x="1455640" y="2225262"/>
              <a:ext cx="102532" cy="94387"/>
            </a:xfrm>
            <a:custGeom>
              <a:avLst/>
              <a:gdLst/>
              <a:ahLst/>
              <a:cxnLst/>
              <a:rect l="l" t="t" r="r" b="b"/>
              <a:pathLst>
                <a:path w="6272" h="5772" extrusionOk="0">
                  <a:moveTo>
                    <a:pt x="2402" y="0"/>
                  </a:moveTo>
                  <a:cubicBezTo>
                    <a:pt x="1268" y="1768"/>
                    <a:pt x="434" y="3703"/>
                    <a:pt x="1" y="5771"/>
                  </a:cubicBezTo>
                  <a:lnTo>
                    <a:pt x="6272" y="4871"/>
                  </a:lnTo>
                  <a:lnTo>
                    <a:pt x="2402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g13bf84db993_0_1232"/>
            <p:cNvSpPr/>
            <p:nvPr/>
          </p:nvSpPr>
          <p:spPr>
            <a:xfrm flipH="1">
              <a:off x="1352569" y="2151627"/>
              <a:ext cx="103087" cy="153288"/>
            </a:xfrm>
            <a:custGeom>
              <a:avLst/>
              <a:gdLst/>
              <a:ahLst/>
              <a:cxnLst/>
              <a:rect l="l" t="t" r="r" b="b"/>
              <a:pathLst>
                <a:path w="6306" h="9374" extrusionOk="0">
                  <a:moveTo>
                    <a:pt x="3904" y="0"/>
                  </a:moveTo>
                  <a:lnTo>
                    <a:pt x="1" y="9374"/>
                  </a:lnTo>
                  <a:lnTo>
                    <a:pt x="6305" y="3036"/>
                  </a:lnTo>
                  <a:cubicBezTo>
                    <a:pt x="5872" y="1501"/>
                    <a:pt x="5004" y="467"/>
                    <a:pt x="390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g13bf84db993_0_1232"/>
            <p:cNvSpPr/>
            <p:nvPr/>
          </p:nvSpPr>
          <p:spPr>
            <a:xfrm flipH="1">
              <a:off x="1455640" y="2304899"/>
              <a:ext cx="107975" cy="103658"/>
            </a:xfrm>
            <a:custGeom>
              <a:avLst/>
              <a:gdLst/>
              <a:ahLst/>
              <a:cxnLst/>
              <a:rect l="l" t="t" r="r" b="b"/>
              <a:pathLst>
                <a:path w="6605" h="6339" extrusionOk="0">
                  <a:moveTo>
                    <a:pt x="6605" y="1"/>
                  </a:moveTo>
                  <a:lnTo>
                    <a:pt x="334" y="901"/>
                  </a:lnTo>
                  <a:cubicBezTo>
                    <a:pt x="133" y="1835"/>
                    <a:pt x="0" y="2836"/>
                    <a:pt x="0" y="3803"/>
                  </a:cubicBezTo>
                  <a:cubicBezTo>
                    <a:pt x="0" y="4671"/>
                    <a:pt x="100" y="5504"/>
                    <a:pt x="334" y="6338"/>
                  </a:cubicBezTo>
                  <a:lnTo>
                    <a:pt x="6605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g13bf84db993_0_1232"/>
            <p:cNvSpPr/>
            <p:nvPr/>
          </p:nvSpPr>
          <p:spPr>
            <a:xfrm flipH="1">
              <a:off x="1353125" y="2290165"/>
              <a:ext cx="102532" cy="94387"/>
            </a:xfrm>
            <a:custGeom>
              <a:avLst/>
              <a:gdLst/>
              <a:ahLst/>
              <a:cxnLst/>
              <a:rect l="l" t="t" r="r" b="b"/>
              <a:pathLst>
                <a:path w="6272" h="5772" extrusionOk="0">
                  <a:moveTo>
                    <a:pt x="6272" y="1"/>
                  </a:moveTo>
                  <a:lnTo>
                    <a:pt x="1" y="902"/>
                  </a:lnTo>
                  <a:lnTo>
                    <a:pt x="3904" y="5772"/>
                  </a:lnTo>
                  <a:cubicBezTo>
                    <a:pt x="5038" y="4004"/>
                    <a:pt x="5838" y="2036"/>
                    <a:pt x="6272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g13bf84db993_0_1232"/>
            <p:cNvSpPr/>
            <p:nvPr/>
          </p:nvSpPr>
          <p:spPr>
            <a:xfrm flipH="1">
              <a:off x="1455640" y="2304899"/>
              <a:ext cx="63265" cy="156706"/>
            </a:xfrm>
            <a:custGeom>
              <a:avLst/>
              <a:gdLst/>
              <a:ahLst/>
              <a:cxnLst/>
              <a:rect l="l" t="t" r="r" b="b"/>
              <a:pathLst>
                <a:path w="3870" h="9583" extrusionOk="0">
                  <a:moveTo>
                    <a:pt x="3870" y="1"/>
                  </a:moveTo>
                  <a:lnTo>
                    <a:pt x="0" y="9341"/>
                  </a:lnTo>
                  <a:cubicBezTo>
                    <a:pt x="404" y="9499"/>
                    <a:pt x="839" y="9582"/>
                    <a:pt x="1298" y="9582"/>
                  </a:cubicBezTo>
                  <a:cubicBezTo>
                    <a:pt x="2093" y="9582"/>
                    <a:pt x="2961" y="9335"/>
                    <a:pt x="3870" y="8807"/>
                  </a:cubicBezTo>
                  <a:lnTo>
                    <a:pt x="3870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g13bf84db993_0_1232"/>
            <p:cNvSpPr/>
            <p:nvPr/>
          </p:nvSpPr>
          <p:spPr>
            <a:xfrm flipH="1">
              <a:off x="1455640" y="2304899"/>
              <a:ext cx="102532" cy="152749"/>
            </a:xfrm>
            <a:custGeom>
              <a:avLst/>
              <a:gdLst/>
              <a:ahLst/>
              <a:cxnLst/>
              <a:rect l="l" t="t" r="r" b="b"/>
              <a:pathLst>
                <a:path w="6272" h="9341" extrusionOk="0">
                  <a:moveTo>
                    <a:pt x="6272" y="1"/>
                  </a:moveTo>
                  <a:lnTo>
                    <a:pt x="1" y="6338"/>
                  </a:lnTo>
                  <a:cubicBezTo>
                    <a:pt x="434" y="7873"/>
                    <a:pt x="1268" y="8907"/>
                    <a:pt x="2402" y="9341"/>
                  </a:cubicBezTo>
                  <a:lnTo>
                    <a:pt x="6272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g13bf84db993_0_1232"/>
            <p:cNvSpPr/>
            <p:nvPr/>
          </p:nvSpPr>
          <p:spPr>
            <a:xfrm flipH="1">
              <a:off x="1455640" y="2225262"/>
              <a:ext cx="107975" cy="232925"/>
            </a:xfrm>
            <a:custGeom>
              <a:avLst/>
              <a:gdLst/>
              <a:ahLst/>
              <a:cxnLst/>
              <a:rect l="l" t="t" r="r" b="b"/>
              <a:pathLst>
                <a:path w="6605" h="14244" extrusionOk="0">
                  <a:moveTo>
                    <a:pt x="2735" y="0"/>
                  </a:moveTo>
                  <a:cubicBezTo>
                    <a:pt x="1601" y="1768"/>
                    <a:pt x="767" y="3736"/>
                    <a:pt x="334" y="5771"/>
                  </a:cubicBezTo>
                  <a:cubicBezTo>
                    <a:pt x="133" y="6739"/>
                    <a:pt x="0" y="7706"/>
                    <a:pt x="0" y="8707"/>
                  </a:cubicBezTo>
                  <a:cubicBezTo>
                    <a:pt x="0" y="9574"/>
                    <a:pt x="100" y="10408"/>
                    <a:pt x="334" y="11242"/>
                  </a:cubicBezTo>
                  <a:cubicBezTo>
                    <a:pt x="734" y="12776"/>
                    <a:pt x="1601" y="13810"/>
                    <a:pt x="2735" y="14244"/>
                  </a:cubicBezTo>
                  <a:lnTo>
                    <a:pt x="6605" y="4904"/>
                  </a:lnTo>
                  <a:lnTo>
                    <a:pt x="273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g13bf84db993_0_1232"/>
            <p:cNvSpPr/>
            <p:nvPr/>
          </p:nvSpPr>
          <p:spPr>
            <a:xfrm flipH="1">
              <a:off x="1347665" y="2201257"/>
              <a:ext cx="107992" cy="103658"/>
            </a:xfrm>
            <a:custGeom>
              <a:avLst/>
              <a:gdLst/>
              <a:ahLst/>
              <a:cxnLst/>
              <a:rect l="l" t="t" r="r" b="b"/>
              <a:pathLst>
                <a:path w="6606" h="6339" extrusionOk="0">
                  <a:moveTo>
                    <a:pt x="6272" y="1"/>
                  </a:moveTo>
                  <a:lnTo>
                    <a:pt x="1" y="6339"/>
                  </a:lnTo>
                  <a:lnTo>
                    <a:pt x="6272" y="5438"/>
                  </a:lnTo>
                  <a:cubicBezTo>
                    <a:pt x="6505" y="4471"/>
                    <a:pt x="6605" y="3503"/>
                    <a:pt x="6605" y="2536"/>
                  </a:cubicBezTo>
                  <a:cubicBezTo>
                    <a:pt x="6605" y="1668"/>
                    <a:pt x="6505" y="801"/>
                    <a:pt x="6272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g13bf84db993_0_1232"/>
            <p:cNvSpPr/>
            <p:nvPr/>
          </p:nvSpPr>
          <p:spPr>
            <a:xfrm flipH="1">
              <a:off x="1391835" y="2304899"/>
              <a:ext cx="63821" cy="144016"/>
            </a:xfrm>
            <a:custGeom>
              <a:avLst/>
              <a:gdLst/>
              <a:ahLst/>
              <a:cxnLst/>
              <a:rect l="l" t="t" r="r" b="b"/>
              <a:pathLst>
                <a:path w="3904" h="8807" extrusionOk="0">
                  <a:moveTo>
                    <a:pt x="1" y="1"/>
                  </a:moveTo>
                  <a:lnTo>
                    <a:pt x="1" y="8807"/>
                  </a:lnTo>
                  <a:cubicBezTo>
                    <a:pt x="1602" y="7806"/>
                    <a:pt x="2903" y="6472"/>
                    <a:pt x="3904" y="4871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g13bf84db993_0_1232"/>
            <p:cNvSpPr/>
            <p:nvPr/>
          </p:nvSpPr>
          <p:spPr>
            <a:xfrm flipH="1">
              <a:off x="1347665" y="2201257"/>
              <a:ext cx="171240" cy="260348"/>
            </a:xfrm>
            <a:custGeom>
              <a:avLst/>
              <a:gdLst/>
              <a:ahLst/>
              <a:cxnLst/>
              <a:rect l="l" t="t" r="r" b="b"/>
              <a:pathLst>
                <a:path w="10475" h="15921" extrusionOk="0">
                  <a:moveTo>
                    <a:pt x="10141" y="1"/>
                  </a:moveTo>
                  <a:lnTo>
                    <a:pt x="3870" y="6339"/>
                  </a:lnTo>
                  <a:lnTo>
                    <a:pt x="0" y="15679"/>
                  </a:lnTo>
                  <a:cubicBezTo>
                    <a:pt x="404" y="15837"/>
                    <a:pt x="839" y="15920"/>
                    <a:pt x="1298" y="15920"/>
                  </a:cubicBezTo>
                  <a:cubicBezTo>
                    <a:pt x="2093" y="15920"/>
                    <a:pt x="2961" y="15673"/>
                    <a:pt x="3870" y="15145"/>
                  </a:cubicBezTo>
                  <a:cubicBezTo>
                    <a:pt x="5438" y="14144"/>
                    <a:pt x="6772" y="12810"/>
                    <a:pt x="7739" y="11209"/>
                  </a:cubicBezTo>
                  <a:cubicBezTo>
                    <a:pt x="8873" y="9441"/>
                    <a:pt x="9707" y="7473"/>
                    <a:pt x="10141" y="5438"/>
                  </a:cubicBezTo>
                  <a:cubicBezTo>
                    <a:pt x="10374" y="4471"/>
                    <a:pt x="10474" y="3503"/>
                    <a:pt x="10474" y="2502"/>
                  </a:cubicBezTo>
                  <a:cubicBezTo>
                    <a:pt x="10474" y="1668"/>
                    <a:pt x="10374" y="801"/>
                    <a:pt x="1014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g13bf84db993_0_1232"/>
            <p:cNvSpPr/>
            <p:nvPr/>
          </p:nvSpPr>
          <p:spPr>
            <a:xfrm flipH="1">
              <a:off x="1323127" y="2113493"/>
              <a:ext cx="265042" cy="382877"/>
            </a:xfrm>
            <a:custGeom>
              <a:avLst/>
              <a:gdLst/>
              <a:ahLst/>
              <a:cxnLst/>
              <a:rect l="l" t="t" r="r" b="b"/>
              <a:pathLst>
                <a:path w="16213" h="23414" extrusionOk="0">
                  <a:moveTo>
                    <a:pt x="11417" y="427"/>
                  </a:moveTo>
                  <a:cubicBezTo>
                    <a:pt x="12053" y="427"/>
                    <a:pt x="12657" y="595"/>
                    <a:pt x="13177" y="931"/>
                  </a:cubicBezTo>
                  <a:cubicBezTo>
                    <a:pt x="14845" y="1898"/>
                    <a:pt x="15812" y="4167"/>
                    <a:pt x="15812" y="7136"/>
                  </a:cubicBezTo>
                  <a:cubicBezTo>
                    <a:pt x="15812" y="12906"/>
                    <a:pt x="12310" y="19578"/>
                    <a:pt x="8007" y="22080"/>
                  </a:cubicBezTo>
                  <a:cubicBezTo>
                    <a:pt x="6948" y="22676"/>
                    <a:pt x="5912" y="22984"/>
                    <a:pt x="4962" y="22984"/>
                  </a:cubicBezTo>
                  <a:cubicBezTo>
                    <a:pt x="4265" y="22984"/>
                    <a:pt x="3615" y="22819"/>
                    <a:pt x="3036" y="22480"/>
                  </a:cubicBezTo>
                  <a:cubicBezTo>
                    <a:pt x="1369" y="21513"/>
                    <a:pt x="401" y="19244"/>
                    <a:pt x="401" y="16275"/>
                  </a:cubicBezTo>
                  <a:cubicBezTo>
                    <a:pt x="401" y="10505"/>
                    <a:pt x="3904" y="3833"/>
                    <a:pt x="8207" y="1331"/>
                  </a:cubicBezTo>
                  <a:cubicBezTo>
                    <a:pt x="9141" y="764"/>
                    <a:pt x="10175" y="464"/>
                    <a:pt x="11242" y="431"/>
                  </a:cubicBezTo>
                  <a:cubicBezTo>
                    <a:pt x="11301" y="428"/>
                    <a:pt x="11359" y="427"/>
                    <a:pt x="11417" y="427"/>
                  </a:cubicBezTo>
                  <a:close/>
                  <a:moveTo>
                    <a:pt x="11227" y="0"/>
                  </a:moveTo>
                  <a:cubicBezTo>
                    <a:pt x="10216" y="0"/>
                    <a:pt x="9122" y="322"/>
                    <a:pt x="8007" y="964"/>
                  </a:cubicBezTo>
                  <a:cubicBezTo>
                    <a:pt x="3604" y="3533"/>
                    <a:pt x="1" y="10405"/>
                    <a:pt x="1" y="16275"/>
                  </a:cubicBezTo>
                  <a:cubicBezTo>
                    <a:pt x="1" y="19411"/>
                    <a:pt x="1035" y="21813"/>
                    <a:pt x="2836" y="22847"/>
                  </a:cubicBezTo>
                  <a:cubicBezTo>
                    <a:pt x="3470" y="23214"/>
                    <a:pt x="4204" y="23414"/>
                    <a:pt x="4971" y="23414"/>
                  </a:cubicBezTo>
                  <a:cubicBezTo>
                    <a:pt x="6105" y="23347"/>
                    <a:pt x="7239" y="23014"/>
                    <a:pt x="8207" y="22413"/>
                  </a:cubicBezTo>
                  <a:cubicBezTo>
                    <a:pt x="12610" y="19878"/>
                    <a:pt x="16213" y="13006"/>
                    <a:pt x="16213" y="7136"/>
                  </a:cubicBezTo>
                  <a:cubicBezTo>
                    <a:pt x="16213" y="4000"/>
                    <a:pt x="15178" y="1598"/>
                    <a:pt x="13377" y="564"/>
                  </a:cubicBezTo>
                  <a:cubicBezTo>
                    <a:pt x="12727" y="188"/>
                    <a:pt x="12001" y="0"/>
                    <a:pt x="11227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g13bf84db993_0_1232"/>
            <p:cNvSpPr/>
            <p:nvPr/>
          </p:nvSpPr>
          <p:spPr>
            <a:xfrm flipH="1">
              <a:off x="1438246" y="1765397"/>
              <a:ext cx="263342" cy="315881"/>
            </a:xfrm>
            <a:custGeom>
              <a:avLst/>
              <a:gdLst/>
              <a:ahLst/>
              <a:cxnLst/>
              <a:rect l="l" t="t" r="r" b="b"/>
              <a:pathLst>
                <a:path w="16109" h="19317" extrusionOk="0">
                  <a:moveTo>
                    <a:pt x="15196" y="414"/>
                  </a:moveTo>
                  <a:cubicBezTo>
                    <a:pt x="15444" y="414"/>
                    <a:pt x="15674" y="649"/>
                    <a:pt x="15578" y="936"/>
                  </a:cubicBezTo>
                  <a:lnTo>
                    <a:pt x="15578" y="9409"/>
                  </a:lnTo>
                  <a:cubicBezTo>
                    <a:pt x="15545" y="10043"/>
                    <a:pt x="15212" y="10610"/>
                    <a:pt x="14711" y="10977"/>
                  </a:cubicBezTo>
                  <a:lnTo>
                    <a:pt x="12543" y="12211"/>
                  </a:lnTo>
                  <a:lnTo>
                    <a:pt x="11142" y="16981"/>
                  </a:lnTo>
                  <a:cubicBezTo>
                    <a:pt x="11142" y="17014"/>
                    <a:pt x="11109" y="17048"/>
                    <a:pt x="11075" y="17048"/>
                  </a:cubicBezTo>
                  <a:cubicBezTo>
                    <a:pt x="11042" y="17048"/>
                    <a:pt x="11042" y="17014"/>
                    <a:pt x="11009" y="16981"/>
                  </a:cubicBezTo>
                  <a:lnTo>
                    <a:pt x="9674" y="13879"/>
                  </a:lnTo>
                  <a:lnTo>
                    <a:pt x="1135" y="18816"/>
                  </a:lnTo>
                  <a:cubicBezTo>
                    <a:pt x="1051" y="18890"/>
                    <a:pt x="952" y="18923"/>
                    <a:pt x="854" y="18923"/>
                  </a:cubicBezTo>
                  <a:cubicBezTo>
                    <a:pt x="602" y="18923"/>
                    <a:pt x="362" y="18704"/>
                    <a:pt x="434" y="18415"/>
                  </a:cubicBezTo>
                  <a:lnTo>
                    <a:pt x="434" y="9943"/>
                  </a:lnTo>
                  <a:cubicBezTo>
                    <a:pt x="468" y="9309"/>
                    <a:pt x="801" y="8742"/>
                    <a:pt x="1335" y="8375"/>
                  </a:cubicBezTo>
                  <a:lnTo>
                    <a:pt x="14911" y="536"/>
                  </a:lnTo>
                  <a:cubicBezTo>
                    <a:pt x="14996" y="451"/>
                    <a:pt x="15098" y="414"/>
                    <a:pt x="15196" y="414"/>
                  </a:cubicBezTo>
                  <a:close/>
                  <a:moveTo>
                    <a:pt x="15230" y="1"/>
                  </a:moveTo>
                  <a:cubicBezTo>
                    <a:pt x="15052" y="1"/>
                    <a:pt x="14870" y="62"/>
                    <a:pt x="14711" y="202"/>
                  </a:cubicBezTo>
                  <a:lnTo>
                    <a:pt x="1135" y="8041"/>
                  </a:lnTo>
                  <a:cubicBezTo>
                    <a:pt x="468" y="8442"/>
                    <a:pt x="67" y="9142"/>
                    <a:pt x="34" y="9943"/>
                  </a:cubicBezTo>
                  <a:lnTo>
                    <a:pt x="34" y="18415"/>
                  </a:lnTo>
                  <a:cubicBezTo>
                    <a:pt x="1" y="18716"/>
                    <a:pt x="134" y="19049"/>
                    <a:pt x="434" y="19249"/>
                  </a:cubicBezTo>
                  <a:cubicBezTo>
                    <a:pt x="534" y="19316"/>
                    <a:pt x="668" y="19316"/>
                    <a:pt x="768" y="19316"/>
                  </a:cubicBezTo>
                  <a:cubicBezTo>
                    <a:pt x="968" y="19316"/>
                    <a:pt x="1168" y="19283"/>
                    <a:pt x="1335" y="19149"/>
                  </a:cubicBezTo>
                  <a:lnTo>
                    <a:pt x="9507" y="14479"/>
                  </a:lnTo>
                  <a:lnTo>
                    <a:pt x="10675" y="17148"/>
                  </a:lnTo>
                  <a:cubicBezTo>
                    <a:pt x="10742" y="17348"/>
                    <a:pt x="10942" y="17448"/>
                    <a:pt x="11142" y="17448"/>
                  </a:cubicBezTo>
                  <a:cubicBezTo>
                    <a:pt x="11342" y="17448"/>
                    <a:pt x="11509" y="17281"/>
                    <a:pt x="11542" y="17114"/>
                  </a:cubicBezTo>
                  <a:lnTo>
                    <a:pt x="12910" y="12478"/>
                  </a:lnTo>
                  <a:lnTo>
                    <a:pt x="14911" y="11344"/>
                  </a:lnTo>
                  <a:cubicBezTo>
                    <a:pt x="15578" y="10910"/>
                    <a:pt x="15979" y="10210"/>
                    <a:pt x="16012" y="9442"/>
                  </a:cubicBezTo>
                  <a:lnTo>
                    <a:pt x="16012" y="936"/>
                  </a:lnTo>
                  <a:cubicBezTo>
                    <a:pt x="16108" y="408"/>
                    <a:pt x="15686" y="1"/>
                    <a:pt x="15230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g13bf84db993_0_1232"/>
            <p:cNvSpPr/>
            <p:nvPr/>
          </p:nvSpPr>
          <p:spPr>
            <a:xfrm flipH="1">
              <a:off x="1489512" y="1846734"/>
              <a:ext cx="162445" cy="94894"/>
            </a:xfrm>
            <a:custGeom>
              <a:avLst/>
              <a:gdLst/>
              <a:ahLst/>
              <a:cxnLst/>
              <a:rect l="l" t="t" r="r" b="b"/>
              <a:pathLst>
                <a:path w="9937" h="5803" extrusionOk="0">
                  <a:moveTo>
                    <a:pt x="9649" y="1"/>
                  </a:moveTo>
                  <a:cubicBezTo>
                    <a:pt x="9615" y="1"/>
                    <a:pt x="9578" y="10"/>
                    <a:pt x="9540" y="32"/>
                  </a:cubicBezTo>
                  <a:lnTo>
                    <a:pt x="200" y="5402"/>
                  </a:lnTo>
                  <a:cubicBezTo>
                    <a:pt x="0" y="5502"/>
                    <a:pt x="100" y="5803"/>
                    <a:pt x="300" y="5803"/>
                  </a:cubicBezTo>
                  <a:cubicBezTo>
                    <a:pt x="334" y="5803"/>
                    <a:pt x="367" y="5803"/>
                    <a:pt x="400" y="5769"/>
                  </a:cubicBezTo>
                  <a:lnTo>
                    <a:pt x="9740" y="365"/>
                  </a:lnTo>
                  <a:cubicBezTo>
                    <a:pt x="9936" y="253"/>
                    <a:pt x="9827" y="1"/>
                    <a:pt x="9649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g13bf84db993_0_1232"/>
            <p:cNvSpPr/>
            <p:nvPr/>
          </p:nvSpPr>
          <p:spPr>
            <a:xfrm flipH="1">
              <a:off x="1490542" y="1876136"/>
              <a:ext cx="160876" cy="94943"/>
            </a:xfrm>
            <a:custGeom>
              <a:avLst/>
              <a:gdLst/>
              <a:ahLst/>
              <a:cxnLst/>
              <a:rect l="l" t="t" r="r" b="b"/>
              <a:pathLst>
                <a:path w="9841" h="5806" extrusionOk="0">
                  <a:moveTo>
                    <a:pt x="9622" y="0"/>
                  </a:moveTo>
                  <a:cubicBezTo>
                    <a:pt x="9582" y="0"/>
                    <a:pt x="9543" y="11"/>
                    <a:pt x="9507" y="35"/>
                  </a:cubicBezTo>
                  <a:lnTo>
                    <a:pt x="167" y="5439"/>
                  </a:lnTo>
                  <a:cubicBezTo>
                    <a:pt x="1" y="5539"/>
                    <a:pt x="67" y="5806"/>
                    <a:pt x="267" y="5806"/>
                  </a:cubicBezTo>
                  <a:cubicBezTo>
                    <a:pt x="301" y="5806"/>
                    <a:pt x="334" y="5806"/>
                    <a:pt x="367" y="5773"/>
                  </a:cubicBezTo>
                  <a:lnTo>
                    <a:pt x="9707" y="402"/>
                  </a:lnTo>
                  <a:cubicBezTo>
                    <a:pt x="9808" y="335"/>
                    <a:pt x="9841" y="202"/>
                    <a:pt x="9808" y="102"/>
                  </a:cubicBezTo>
                  <a:cubicBezTo>
                    <a:pt x="9764" y="37"/>
                    <a:pt x="9694" y="0"/>
                    <a:pt x="9622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g13bf84db993_0_1232"/>
            <p:cNvSpPr/>
            <p:nvPr/>
          </p:nvSpPr>
          <p:spPr>
            <a:xfrm flipH="1">
              <a:off x="1490542" y="1905832"/>
              <a:ext cx="160336" cy="94714"/>
            </a:xfrm>
            <a:custGeom>
              <a:avLst/>
              <a:gdLst/>
              <a:ahLst/>
              <a:cxnLst/>
              <a:rect l="l" t="t" r="r" b="b"/>
              <a:pathLst>
                <a:path w="9808" h="5792" extrusionOk="0">
                  <a:moveTo>
                    <a:pt x="9593" y="0"/>
                  </a:moveTo>
                  <a:cubicBezTo>
                    <a:pt x="9552" y="0"/>
                    <a:pt x="9511" y="8"/>
                    <a:pt x="9474" y="20"/>
                  </a:cubicBezTo>
                  <a:lnTo>
                    <a:pt x="134" y="5424"/>
                  </a:lnTo>
                  <a:cubicBezTo>
                    <a:pt x="34" y="5458"/>
                    <a:pt x="1" y="5591"/>
                    <a:pt x="68" y="5691"/>
                  </a:cubicBezTo>
                  <a:cubicBezTo>
                    <a:pt x="101" y="5758"/>
                    <a:pt x="168" y="5791"/>
                    <a:pt x="234" y="5791"/>
                  </a:cubicBezTo>
                  <a:lnTo>
                    <a:pt x="334" y="5791"/>
                  </a:lnTo>
                  <a:lnTo>
                    <a:pt x="9674" y="387"/>
                  </a:lnTo>
                  <a:cubicBezTo>
                    <a:pt x="9775" y="321"/>
                    <a:pt x="9808" y="187"/>
                    <a:pt x="9775" y="87"/>
                  </a:cubicBezTo>
                  <a:cubicBezTo>
                    <a:pt x="9732" y="24"/>
                    <a:pt x="9663" y="0"/>
                    <a:pt x="9593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g13bf84db993_0_1232"/>
            <p:cNvSpPr/>
            <p:nvPr/>
          </p:nvSpPr>
          <p:spPr>
            <a:xfrm flipH="1">
              <a:off x="1675939" y="2764388"/>
              <a:ext cx="61630" cy="101271"/>
            </a:xfrm>
            <a:custGeom>
              <a:avLst/>
              <a:gdLst/>
              <a:ahLst/>
              <a:cxnLst/>
              <a:rect l="l" t="t" r="r" b="b"/>
              <a:pathLst>
                <a:path w="3770" h="6193" extrusionOk="0">
                  <a:moveTo>
                    <a:pt x="3336" y="589"/>
                  </a:moveTo>
                  <a:lnTo>
                    <a:pt x="3336" y="3958"/>
                  </a:lnTo>
                  <a:lnTo>
                    <a:pt x="434" y="5626"/>
                  </a:lnTo>
                  <a:lnTo>
                    <a:pt x="434" y="2257"/>
                  </a:lnTo>
                  <a:lnTo>
                    <a:pt x="3336" y="589"/>
                  </a:lnTo>
                  <a:close/>
                  <a:moveTo>
                    <a:pt x="3524" y="1"/>
                  </a:moveTo>
                  <a:cubicBezTo>
                    <a:pt x="3494" y="1"/>
                    <a:pt x="3464" y="7"/>
                    <a:pt x="3436" y="22"/>
                  </a:cubicBezTo>
                  <a:lnTo>
                    <a:pt x="100" y="1956"/>
                  </a:lnTo>
                  <a:cubicBezTo>
                    <a:pt x="33" y="1990"/>
                    <a:pt x="0" y="2056"/>
                    <a:pt x="0" y="2123"/>
                  </a:cubicBezTo>
                  <a:lnTo>
                    <a:pt x="0" y="5993"/>
                  </a:lnTo>
                  <a:cubicBezTo>
                    <a:pt x="0" y="6059"/>
                    <a:pt x="33" y="6126"/>
                    <a:pt x="100" y="6159"/>
                  </a:cubicBezTo>
                  <a:cubicBezTo>
                    <a:pt x="134" y="6193"/>
                    <a:pt x="167" y="6193"/>
                    <a:pt x="200" y="6193"/>
                  </a:cubicBezTo>
                  <a:cubicBezTo>
                    <a:pt x="234" y="6193"/>
                    <a:pt x="300" y="6193"/>
                    <a:pt x="334" y="6159"/>
                  </a:cubicBezTo>
                  <a:lnTo>
                    <a:pt x="3669" y="4225"/>
                  </a:lnTo>
                  <a:cubicBezTo>
                    <a:pt x="3703" y="4191"/>
                    <a:pt x="3769" y="4125"/>
                    <a:pt x="3769" y="4058"/>
                  </a:cubicBezTo>
                  <a:lnTo>
                    <a:pt x="3769" y="222"/>
                  </a:lnTo>
                  <a:cubicBezTo>
                    <a:pt x="3743" y="91"/>
                    <a:pt x="3635" y="1"/>
                    <a:pt x="3524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g13bf84db993_0_1232"/>
            <p:cNvSpPr/>
            <p:nvPr/>
          </p:nvSpPr>
          <p:spPr>
            <a:xfrm flipH="1">
              <a:off x="1668304" y="2751551"/>
              <a:ext cx="56121" cy="81386"/>
            </a:xfrm>
            <a:custGeom>
              <a:avLst/>
              <a:gdLst/>
              <a:ahLst/>
              <a:cxnLst/>
              <a:rect l="l" t="t" r="r" b="b"/>
              <a:pathLst>
                <a:path w="3433" h="4977" extrusionOk="0">
                  <a:moveTo>
                    <a:pt x="2967" y="0"/>
                  </a:moveTo>
                  <a:cubicBezTo>
                    <a:pt x="2817" y="0"/>
                    <a:pt x="2672" y="93"/>
                    <a:pt x="2599" y="240"/>
                  </a:cubicBezTo>
                  <a:lnTo>
                    <a:pt x="1064" y="3876"/>
                  </a:lnTo>
                  <a:lnTo>
                    <a:pt x="731" y="3542"/>
                  </a:lnTo>
                  <a:cubicBezTo>
                    <a:pt x="663" y="3505"/>
                    <a:pt x="594" y="3488"/>
                    <a:pt x="528" y="3488"/>
                  </a:cubicBezTo>
                  <a:cubicBezTo>
                    <a:pt x="236" y="3488"/>
                    <a:pt x="0" y="3810"/>
                    <a:pt x="163" y="4109"/>
                  </a:cubicBezTo>
                  <a:lnTo>
                    <a:pt x="931" y="4876"/>
                  </a:lnTo>
                  <a:cubicBezTo>
                    <a:pt x="997" y="4943"/>
                    <a:pt x="1097" y="4976"/>
                    <a:pt x="1231" y="4976"/>
                  </a:cubicBezTo>
                  <a:lnTo>
                    <a:pt x="1298" y="4976"/>
                  </a:lnTo>
                  <a:cubicBezTo>
                    <a:pt x="1431" y="4943"/>
                    <a:pt x="1531" y="4843"/>
                    <a:pt x="1598" y="4743"/>
                  </a:cubicBezTo>
                  <a:lnTo>
                    <a:pt x="3366" y="573"/>
                  </a:lnTo>
                  <a:cubicBezTo>
                    <a:pt x="3432" y="373"/>
                    <a:pt x="3332" y="106"/>
                    <a:pt x="3132" y="39"/>
                  </a:cubicBezTo>
                  <a:cubicBezTo>
                    <a:pt x="3079" y="13"/>
                    <a:pt x="3023" y="0"/>
                    <a:pt x="296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g13bf84db993_0_1232"/>
            <p:cNvSpPr/>
            <p:nvPr/>
          </p:nvSpPr>
          <p:spPr>
            <a:xfrm flipH="1">
              <a:off x="1424007" y="2645914"/>
              <a:ext cx="218141" cy="137475"/>
            </a:xfrm>
            <a:custGeom>
              <a:avLst/>
              <a:gdLst/>
              <a:ahLst/>
              <a:cxnLst/>
              <a:rect l="l" t="t" r="r" b="b"/>
              <a:pathLst>
                <a:path w="13344" h="8407" extrusionOk="0">
                  <a:moveTo>
                    <a:pt x="13072" y="1"/>
                  </a:moveTo>
                  <a:cubicBezTo>
                    <a:pt x="12995" y="1"/>
                    <a:pt x="12906" y="31"/>
                    <a:pt x="12810" y="95"/>
                  </a:cubicBezTo>
                  <a:lnTo>
                    <a:pt x="534" y="7167"/>
                  </a:lnTo>
                  <a:cubicBezTo>
                    <a:pt x="234" y="7367"/>
                    <a:pt x="34" y="7700"/>
                    <a:pt x="1" y="8067"/>
                  </a:cubicBezTo>
                  <a:cubicBezTo>
                    <a:pt x="1" y="8278"/>
                    <a:pt x="132" y="8407"/>
                    <a:pt x="303" y="8407"/>
                  </a:cubicBezTo>
                  <a:cubicBezTo>
                    <a:pt x="376" y="8407"/>
                    <a:pt x="455" y="8384"/>
                    <a:pt x="534" y="8334"/>
                  </a:cubicBezTo>
                  <a:lnTo>
                    <a:pt x="12810" y="1229"/>
                  </a:lnTo>
                  <a:cubicBezTo>
                    <a:pt x="13110" y="1029"/>
                    <a:pt x="13310" y="729"/>
                    <a:pt x="13343" y="362"/>
                  </a:cubicBezTo>
                  <a:cubicBezTo>
                    <a:pt x="13343" y="135"/>
                    <a:pt x="13236" y="1"/>
                    <a:pt x="1307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g13bf84db993_0_1232"/>
            <p:cNvSpPr/>
            <p:nvPr/>
          </p:nvSpPr>
          <p:spPr>
            <a:xfrm flipH="1">
              <a:off x="1675939" y="2858693"/>
              <a:ext cx="61630" cy="101336"/>
            </a:xfrm>
            <a:custGeom>
              <a:avLst/>
              <a:gdLst/>
              <a:ahLst/>
              <a:cxnLst/>
              <a:rect l="l" t="t" r="r" b="b"/>
              <a:pathLst>
                <a:path w="3770" h="6197" extrusionOk="0">
                  <a:moveTo>
                    <a:pt x="3336" y="559"/>
                  </a:moveTo>
                  <a:lnTo>
                    <a:pt x="3336" y="3962"/>
                  </a:lnTo>
                  <a:lnTo>
                    <a:pt x="434" y="5629"/>
                  </a:lnTo>
                  <a:lnTo>
                    <a:pt x="434" y="2260"/>
                  </a:lnTo>
                  <a:lnTo>
                    <a:pt x="3336" y="559"/>
                  </a:lnTo>
                  <a:close/>
                  <a:moveTo>
                    <a:pt x="3536" y="0"/>
                  </a:moveTo>
                  <a:cubicBezTo>
                    <a:pt x="3503" y="0"/>
                    <a:pt x="3469" y="9"/>
                    <a:pt x="3436" y="25"/>
                  </a:cubicBezTo>
                  <a:lnTo>
                    <a:pt x="100" y="1960"/>
                  </a:lnTo>
                  <a:cubicBezTo>
                    <a:pt x="33" y="1994"/>
                    <a:pt x="0" y="2060"/>
                    <a:pt x="0" y="2127"/>
                  </a:cubicBezTo>
                  <a:lnTo>
                    <a:pt x="0" y="5996"/>
                  </a:lnTo>
                  <a:cubicBezTo>
                    <a:pt x="0" y="6063"/>
                    <a:pt x="33" y="6130"/>
                    <a:pt x="100" y="6163"/>
                  </a:cubicBezTo>
                  <a:cubicBezTo>
                    <a:pt x="134" y="6197"/>
                    <a:pt x="167" y="6197"/>
                    <a:pt x="200" y="6197"/>
                  </a:cubicBezTo>
                  <a:cubicBezTo>
                    <a:pt x="234" y="6197"/>
                    <a:pt x="267" y="6163"/>
                    <a:pt x="300" y="6163"/>
                  </a:cubicBezTo>
                  <a:lnTo>
                    <a:pt x="3636" y="4228"/>
                  </a:lnTo>
                  <a:cubicBezTo>
                    <a:pt x="3703" y="4195"/>
                    <a:pt x="3769" y="4128"/>
                    <a:pt x="3769" y="4062"/>
                  </a:cubicBezTo>
                  <a:lnTo>
                    <a:pt x="3769" y="192"/>
                  </a:lnTo>
                  <a:cubicBezTo>
                    <a:pt x="3769" y="126"/>
                    <a:pt x="3703" y="59"/>
                    <a:pt x="3636" y="25"/>
                  </a:cubicBezTo>
                  <a:cubicBezTo>
                    <a:pt x="3603" y="9"/>
                    <a:pt x="3569" y="0"/>
                    <a:pt x="3536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g13bf84db993_0_1232"/>
            <p:cNvSpPr/>
            <p:nvPr/>
          </p:nvSpPr>
          <p:spPr>
            <a:xfrm flipH="1">
              <a:off x="1668304" y="2845905"/>
              <a:ext cx="56530" cy="81812"/>
            </a:xfrm>
            <a:custGeom>
              <a:avLst/>
              <a:gdLst/>
              <a:ahLst/>
              <a:cxnLst/>
              <a:rect l="l" t="t" r="r" b="b"/>
              <a:pathLst>
                <a:path w="3458" h="5003" extrusionOk="0">
                  <a:moveTo>
                    <a:pt x="2992" y="1"/>
                  </a:moveTo>
                  <a:cubicBezTo>
                    <a:pt x="2842" y="1"/>
                    <a:pt x="2697" y="94"/>
                    <a:pt x="2624" y="240"/>
                  </a:cubicBezTo>
                  <a:lnTo>
                    <a:pt x="1089" y="3876"/>
                  </a:lnTo>
                  <a:lnTo>
                    <a:pt x="756" y="3543"/>
                  </a:lnTo>
                  <a:cubicBezTo>
                    <a:pt x="677" y="3497"/>
                    <a:pt x="599" y="3477"/>
                    <a:pt x="525" y="3477"/>
                  </a:cubicBezTo>
                  <a:cubicBezTo>
                    <a:pt x="223" y="3477"/>
                    <a:pt x="1" y="3815"/>
                    <a:pt x="188" y="4110"/>
                  </a:cubicBezTo>
                  <a:lnTo>
                    <a:pt x="956" y="4877"/>
                  </a:lnTo>
                  <a:cubicBezTo>
                    <a:pt x="1056" y="4944"/>
                    <a:pt x="1156" y="4977"/>
                    <a:pt x="1256" y="4977"/>
                  </a:cubicBezTo>
                  <a:cubicBezTo>
                    <a:pt x="1256" y="4994"/>
                    <a:pt x="1264" y="5002"/>
                    <a:pt x="1277" y="5002"/>
                  </a:cubicBezTo>
                  <a:cubicBezTo>
                    <a:pt x="1289" y="5002"/>
                    <a:pt x="1306" y="4994"/>
                    <a:pt x="1323" y="4977"/>
                  </a:cubicBezTo>
                  <a:cubicBezTo>
                    <a:pt x="1456" y="4977"/>
                    <a:pt x="1556" y="4877"/>
                    <a:pt x="1623" y="4744"/>
                  </a:cubicBezTo>
                  <a:lnTo>
                    <a:pt x="3357" y="574"/>
                  </a:lnTo>
                  <a:cubicBezTo>
                    <a:pt x="3457" y="374"/>
                    <a:pt x="3357" y="140"/>
                    <a:pt x="3157" y="40"/>
                  </a:cubicBezTo>
                  <a:cubicBezTo>
                    <a:pt x="3104" y="13"/>
                    <a:pt x="3048" y="1"/>
                    <a:pt x="299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g13bf84db993_0_1232"/>
            <p:cNvSpPr/>
            <p:nvPr/>
          </p:nvSpPr>
          <p:spPr>
            <a:xfrm flipH="1">
              <a:off x="1424007" y="2740088"/>
              <a:ext cx="218141" cy="137475"/>
            </a:xfrm>
            <a:custGeom>
              <a:avLst/>
              <a:gdLst/>
              <a:ahLst/>
              <a:cxnLst/>
              <a:rect l="l" t="t" r="r" b="b"/>
              <a:pathLst>
                <a:path w="13344" h="8407" extrusionOk="0">
                  <a:moveTo>
                    <a:pt x="13056" y="1"/>
                  </a:moveTo>
                  <a:cubicBezTo>
                    <a:pt x="12982" y="1"/>
                    <a:pt x="12899" y="24"/>
                    <a:pt x="12810" y="73"/>
                  </a:cubicBezTo>
                  <a:lnTo>
                    <a:pt x="534" y="7178"/>
                  </a:lnTo>
                  <a:cubicBezTo>
                    <a:pt x="234" y="7345"/>
                    <a:pt x="34" y="7679"/>
                    <a:pt x="1" y="8046"/>
                  </a:cubicBezTo>
                  <a:cubicBezTo>
                    <a:pt x="1" y="8272"/>
                    <a:pt x="124" y="8407"/>
                    <a:pt x="287" y="8407"/>
                  </a:cubicBezTo>
                  <a:cubicBezTo>
                    <a:pt x="363" y="8407"/>
                    <a:pt x="449" y="8377"/>
                    <a:pt x="534" y="8313"/>
                  </a:cubicBezTo>
                  <a:lnTo>
                    <a:pt x="12810" y="1241"/>
                  </a:lnTo>
                  <a:cubicBezTo>
                    <a:pt x="13110" y="1041"/>
                    <a:pt x="13310" y="707"/>
                    <a:pt x="13343" y="340"/>
                  </a:cubicBezTo>
                  <a:cubicBezTo>
                    <a:pt x="13343" y="129"/>
                    <a:pt x="13228" y="1"/>
                    <a:pt x="13056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g13bf84db993_0_1232"/>
            <p:cNvSpPr/>
            <p:nvPr/>
          </p:nvSpPr>
          <p:spPr>
            <a:xfrm flipH="1">
              <a:off x="1675939" y="2953603"/>
              <a:ext cx="61630" cy="100797"/>
            </a:xfrm>
            <a:custGeom>
              <a:avLst/>
              <a:gdLst/>
              <a:ahLst/>
              <a:cxnLst/>
              <a:rect l="l" t="t" r="r" b="b"/>
              <a:pathLst>
                <a:path w="3770" h="6164" extrusionOk="0">
                  <a:moveTo>
                    <a:pt x="3336" y="559"/>
                  </a:moveTo>
                  <a:lnTo>
                    <a:pt x="3336" y="3928"/>
                  </a:lnTo>
                  <a:lnTo>
                    <a:pt x="434" y="5596"/>
                  </a:lnTo>
                  <a:lnTo>
                    <a:pt x="434" y="2227"/>
                  </a:lnTo>
                  <a:lnTo>
                    <a:pt x="3336" y="559"/>
                  </a:lnTo>
                  <a:close/>
                  <a:moveTo>
                    <a:pt x="3536" y="1"/>
                  </a:moveTo>
                  <a:cubicBezTo>
                    <a:pt x="3503" y="1"/>
                    <a:pt x="3469" y="9"/>
                    <a:pt x="3436" y="26"/>
                  </a:cubicBezTo>
                  <a:lnTo>
                    <a:pt x="100" y="1927"/>
                  </a:lnTo>
                  <a:cubicBezTo>
                    <a:pt x="33" y="1960"/>
                    <a:pt x="0" y="2027"/>
                    <a:pt x="0" y="2127"/>
                  </a:cubicBezTo>
                  <a:lnTo>
                    <a:pt x="0" y="5963"/>
                  </a:lnTo>
                  <a:cubicBezTo>
                    <a:pt x="0" y="6063"/>
                    <a:pt x="100" y="6163"/>
                    <a:pt x="200" y="6163"/>
                  </a:cubicBezTo>
                  <a:cubicBezTo>
                    <a:pt x="234" y="6163"/>
                    <a:pt x="267" y="6163"/>
                    <a:pt x="300" y="6130"/>
                  </a:cubicBezTo>
                  <a:lnTo>
                    <a:pt x="3636" y="4229"/>
                  </a:lnTo>
                  <a:cubicBezTo>
                    <a:pt x="3703" y="4195"/>
                    <a:pt x="3769" y="4095"/>
                    <a:pt x="3769" y="4028"/>
                  </a:cubicBezTo>
                  <a:lnTo>
                    <a:pt x="3769" y="192"/>
                  </a:lnTo>
                  <a:cubicBezTo>
                    <a:pt x="3769" y="126"/>
                    <a:pt x="3703" y="59"/>
                    <a:pt x="3636" y="26"/>
                  </a:cubicBezTo>
                  <a:cubicBezTo>
                    <a:pt x="3603" y="9"/>
                    <a:pt x="3569" y="1"/>
                    <a:pt x="3536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g13bf84db993_0_1232"/>
            <p:cNvSpPr/>
            <p:nvPr/>
          </p:nvSpPr>
          <p:spPr>
            <a:xfrm flipH="1">
              <a:off x="1668304" y="2940831"/>
              <a:ext cx="56611" cy="81386"/>
            </a:xfrm>
            <a:custGeom>
              <a:avLst/>
              <a:gdLst/>
              <a:ahLst/>
              <a:cxnLst/>
              <a:rect l="l" t="t" r="r" b="b"/>
              <a:pathLst>
                <a:path w="3463" h="4977" extrusionOk="0">
                  <a:moveTo>
                    <a:pt x="2997" y="0"/>
                  </a:moveTo>
                  <a:cubicBezTo>
                    <a:pt x="2847" y="0"/>
                    <a:pt x="2702" y="93"/>
                    <a:pt x="2629" y="240"/>
                  </a:cubicBezTo>
                  <a:lnTo>
                    <a:pt x="1094" y="3875"/>
                  </a:lnTo>
                  <a:lnTo>
                    <a:pt x="761" y="3509"/>
                  </a:lnTo>
                  <a:cubicBezTo>
                    <a:pt x="691" y="3474"/>
                    <a:pt x="621" y="3458"/>
                    <a:pt x="554" y="3458"/>
                  </a:cubicBezTo>
                  <a:cubicBezTo>
                    <a:pt x="240" y="3458"/>
                    <a:pt x="1" y="3806"/>
                    <a:pt x="193" y="4109"/>
                  </a:cubicBezTo>
                  <a:lnTo>
                    <a:pt x="961" y="4876"/>
                  </a:lnTo>
                  <a:cubicBezTo>
                    <a:pt x="1061" y="4943"/>
                    <a:pt x="1161" y="4976"/>
                    <a:pt x="1261" y="4976"/>
                  </a:cubicBezTo>
                  <a:lnTo>
                    <a:pt x="1328" y="4976"/>
                  </a:lnTo>
                  <a:cubicBezTo>
                    <a:pt x="1461" y="4943"/>
                    <a:pt x="1561" y="4876"/>
                    <a:pt x="1628" y="4743"/>
                  </a:cubicBezTo>
                  <a:lnTo>
                    <a:pt x="3362" y="573"/>
                  </a:lnTo>
                  <a:cubicBezTo>
                    <a:pt x="3462" y="373"/>
                    <a:pt x="3362" y="106"/>
                    <a:pt x="3162" y="39"/>
                  </a:cubicBezTo>
                  <a:cubicBezTo>
                    <a:pt x="3109" y="13"/>
                    <a:pt x="3053" y="0"/>
                    <a:pt x="299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g13bf84db993_0_1232"/>
            <p:cNvSpPr/>
            <p:nvPr/>
          </p:nvSpPr>
          <p:spPr>
            <a:xfrm flipH="1">
              <a:off x="1424007" y="2834344"/>
              <a:ext cx="218141" cy="137230"/>
            </a:xfrm>
            <a:custGeom>
              <a:avLst/>
              <a:gdLst/>
              <a:ahLst/>
              <a:cxnLst/>
              <a:rect l="l" t="t" r="r" b="b"/>
              <a:pathLst>
                <a:path w="13344" h="8392" extrusionOk="0">
                  <a:moveTo>
                    <a:pt x="13071" y="1"/>
                  </a:moveTo>
                  <a:cubicBezTo>
                    <a:pt x="12994" y="1"/>
                    <a:pt x="12906" y="27"/>
                    <a:pt x="12810" y="80"/>
                  </a:cubicBezTo>
                  <a:lnTo>
                    <a:pt x="534" y="7152"/>
                  </a:lnTo>
                  <a:cubicBezTo>
                    <a:pt x="234" y="7352"/>
                    <a:pt x="34" y="7686"/>
                    <a:pt x="1" y="8052"/>
                  </a:cubicBezTo>
                  <a:cubicBezTo>
                    <a:pt x="1" y="8263"/>
                    <a:pt x="132" y="8392"/>
                    <a:pt x="303" y="8392"/>
                  </a:cubicBezTo>
                  <a:cubicBezTo>
                    <a:pt x="376" y="8392"/>
                    <a:pt x="455" y="8369"/>
                    <a:pt x="534" y="8319"/>
                  </a:cubicBezTo>
                  <a:lnTo>
                    <a:pt x="12810" y="1214"/>
                  </a:lnTo>
                  <a:cubicBezTo>
                    <a:pt x="13110" y="1047"/>
                    <a:pt x="13310" y="714"/>
                    <a:pt x="13343" y="347"/>
                  </a:cubicBezTo>
                  <a:cubicBezTo>
                    <a:pt x="13343" y="120"/>
                    <a:pt x="13235" y="1"/>
                    <a:pt x="1307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g13bf84db993_0_1232"/>
            <p:cNvSpPr/>
            <p:nvPr/>
          </p:nvSpPr>
          <p:spPr>
            <a:xfrm flipH="1">
              <a:off x="1143174" y="2413447"/>
              <a:ext cx="83993" cy="98753"/>
            </a:xfrm>
            <a:custGeom>
              <a:avLst/>
              <a:gdLst/>
              <a:ahLst/>
              <a:cxnLst/>
              <a:rect l="l" t="t" r="r" b="b"/>
              <a:pathLst>
                <a:path w="5138" h="6039" extrusionOk="0">
                  <a:moveTo>
                    <a:pt x="4770" y="1"/>
                  </a:moveTo>
                  <a:lnTo>
                    <a:pt x="0" y="835"/>
                  </a:lnTo>
                  <a:lnTo>
                    <a:pt x="501" y="6038"/>
                  </a:lnTo>
                  <a:lnTo>
                    <a:pt x="5137" y="5771"/>
                  </a:lnTo>
                  <a:lnTo>
                    <a:pt x="4770" y="1"/>
                  </a:ln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g13bf84db993_0_1232"/>
            <p:cNvSpPr/>
            <p:nvPr/>
          </p:nvSpPr>
          <p:spPr>
            <a:xfrm flipH="1">
              <a:off x="976952" y="2462995"/>
              <a:ext cx="153699" cy="378675"/>
            </a:xfrm>
            <a:custGeom>
              <a:avLst/>
              <a:gdLst/>
              <a:ahLst/>
              <a:cxnLst/>
              <a:rect l="l" t="t" r="r" b="b"/>
              <a:pathLst>
                <a:path w="9402" h="23157" extrusionOk="0">
                  <a:moveTo>
                    <a:pt x="940" y="1"/>
                  </a:moveTo>
                  <a:cubicBezTo>
                    <a:pt x="650" y="1"/>
                    <a:pt x="338" y="35"/>
                    <a:pt x="1" y="106"/>
                  </a:cubicBezTo>
                  <a:lnTo>
                    <a:pt x="1935" y="10080"/>
                  </a:lnTo>
                  <a:lnTo>
                    <a:pt x="4604" y="14316"/>
                  </a:lnTo>
                  <a:lnTo>
                    <a:pt x="835" y="19653"/>
                  </a:lnTo>
                  <a:cubicBezTo>
                    <a:pt x="835" y="19653"/>
                    <a:pt x="2779" y="22914"/>
                    <a:pt x="2836" y="23144"/>
                  </a:cubicBezTo>
                  <a:lnTo>
                    <a:pt x="2836" y="23144"/>
                  </a:lnTo>
                  <a:cubicBezTo>
                    <a:pt x="3032" y="22781"/>
                    <a:pt x="9401" y="15125"/>
                    <a:pt x="9207" y="14316"/>
                  </a:cubicBezTo>
                  <a:cubicBezTo>
                    <a:pt x="8740" y="12515"/>
                    <a:pt x="5905" y="6544"/>
                    <a:pt x="4771" y="3809"/>
                  </a:cubicBezTo>
                  <a:cubicBezTo>
                    <a:pt x="3816" y="1466"/>
                    <a:pt x="2837" y="1"/>
                    <a:pt x="940" y="1"/>
                  </a:cubicBezTo>
                  <a:close/>
                  <a:moveTo>
                    <a:pt x="2836" y="23144"/>
                  </a:moveTo>
                  <a:cubicBezTo>
                    <a:pt x="2831" y="23152"/>
                    <a:pt x="2830" y="23157"/>
                    <a:pt x="2833" y="23157"/>
                  </a:cubicBezTo>
                  <a:cubicBezTo>
                    <a:pt x="2834" y="23157"/>
                    <a:pt x="2835" y="23157"/>
                    <a:pt x="2836" y="23156"/>
                  </a:cubicBezTo>
                  <a:cubicBezTo>
                    <a:pt x="2838" y="23155"/>
                    <a:pt x="2838" y="23151"/>
                    <a:pt x="2836" y="23144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g13bf84db993_0_1232"/>
            <p:cNvSpPr/>
            <p:nvPr/>
          </p:nvSpPr>
          <p:spPr>
            <a:xfrm flipH="1">
              <a:off x="916336" y="2770732"/>
              <a:ext cx="429171" cy="857509"/>
            </a:xfrm>
            <a:custGeom>
              <a:avLst/>
              <a:gdLst/>
              <a:ahLst/>
              <a:cxnLst/>
              <a:rect l="l" t="t" r="r" b="b"/>
              <a:pathLst>
                <a:path w="26253" h="52439" extrusionOk="0">
                  <a:moveTo>
                    <a:pt x="16346" y="1"/>
                  </a:moveTo>
                  <a:lnTo>
                    <a:pt x="1769" y="834"/>
                  </a:lnTo>
                  <a:cubicBezTo>
                    <a:pt x="1769" y="834"/>
                    <a:pt x="501" y="11609"/>
                    <a:pt x="268" y="16546"/>
                  </a:cubicBezTo>
                  <a:cubicBezTo>
                    <a:pt x="1" y="22116"/>
                    <a:pt x="1" y="23884"/>
                    <a:pt x="134" y="26920"/>
                  </a:cubicBezTo>
                  <a:cubicBezTo>
                    <a:pt x="234" y="28821"/>
                    <a:pt x="501" y="30556"/>
                    <a:pt x="635" y="33458"/>
                  </a:cubicBezTo>
                  <a:cubicBezTo>
                    <a:pt x="768" y="36360"/>
                    <a:pt x="1669" y="50870"/>
                    <a:pt x="1669" y="50870"/>
                  </a:cubicBezTo>
                  <a:lnTo>
                    <a:pt x="1669" y="50837"/>
                  </a:lnTo>
                  <a:cubicBezTo>
                    <a:pt x="1669" y="51004"/>
                    <a:pt x="1702" y="51137"/>
                    <a:pt x="1735" y="51304"/>
                  </a:cubicBezTo>
                  <a:cubicBezTo>
                    <a:pt x="1869" y="51804"/>
                    <a:pt x="2436" y="52405"/>
                    <a:pt x="3470" y="52438"/>
                  </a:cubicBezTo>
                  <a:cubicBezTo>
                    <a:pt x="4938" y="52438"/>
                    <a:pt x="5405" y="51738"/>
                    <a:pt x="5471" y="51237"/>
                  </a:cubicBezTo>
                  <a:cubicBezTo>
                    <a:pt x="5471" y="51171"/>
                    <a:pt x="5505" y="51070"/>
                    <a:pt x="5505" y="50970"/>
                  </a:cubicBezTo>
                  <a:lnTo>
                    <a:pt x="5538" y="50970"/>
                  </a:lnTo>
                  <a:cubicBezTo>
                    <a:pt x="5538" y="50970"/>
                    <a:pt x="6606" y="44799"/>
                    <a:pt x="7339" y="40096"/>
                  </a:cubicBezTo>
                  <a:cubicBezTo>
                    <a:pt x="7706" y="37894"/>
                    <a:pt x="7907" y="35693"/>
                    <a:pt x="7940" y="33491"/>
                  </a:cubicBezTo>
                  <a:cubicBezTo>
                    <a:pt x="7840" y="32157"/>
                    <a:pt x="7640" y="30789"/>
                    <a:pt x="7306" y="29488"/>
                  </a:cubicBezTo>
                  <a:lnTo>
                    <a:pt x="9374" y="15912"/>
                  </a:lnTo>
                  <a:cubicBezTo>
                    <a:pt x="9374" y="15912"/>
                    <a:pt x="11176" y="27454"/>
                    <a:pt x="11476" y="28554"/>
                  </a:cubicBezTo>
                  <a:cubicBezTo>
                    <a:pt x="11676" y="29355"/>
                    <a:pt x="16446" y="36694"/>
                    <a:pt x="19315" y="41063"/>
                  </a:cubicBezTo>
                  <a:cubicBezTo>
                    <a:pt x="20549" y="42998"/>
                    <a:pt x="23351" y="47134"/>
                    <a:pt x="23551" y="47368"/>
                  </a:cubicBezTo>
                  <a:cubicBezTo>
                    <a:pt x="23625" y="47471"/>
                    <a:pt x="23722" y="47516"/>
                    <a:pt x="23834" y="47516"/>
                  </a:cubicBezTo>
                  <a:cubicBezTo>
                    <a:pt x="24637" y="47516"/>
                    <a:pt x="26253" y="45233"/>
                    <a:pt x="26253" y="45233"/>
                  </a:cubicBezTo>
                  <a:lnTo>
                    <a:pt x="25086" y="42331"/>
                  </a:lnTo>
                  <a:cubicBezTo>
                    <a:pt x="24552" y="40730"/>
                    <a:pt x="22617" y="34592"/>
                    <a:pt x="21917" y="32857"/>
                  </a:cubicBezTo>
                  <a:cubicBezTo>
                    <a:pt x="20849" y="30089"/>
                    <a:pt x="20149" y="28621"/>
                    <a:pt x="17914" y="27187"/>
                  </a:cubicBezTo>
                  <a:cubicBezTo>
                    <a:pt x="17914" y="27187"/>
                    <a:pt x="18014" y="13377"/>
                    <a:pt x="17914" y="8440"/>
                  </a:cubicBezTo>
                  <a:cubicBezTo>
                    <a:pt x="17747" y="2135"/>
                    <a:pt x="16346" y="1"/>
                    <a:pt x="16346" y="1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g13bf84db993_0_1232"/>
            <p:cNvSpPr/>
            <p:nvPr/>
          </p:nvSpPr>
          <p:spPr>
            <a:xfrm flipH="1">
              <a:off x="908146" y="3518025"/>
              <a:ext cx="70360" cy="142741"/>
            </a:xfrm>
            <a:custGeom>
              <a:avLst/>
              <a:gdLst/>
              <a:ahLst/>
              <a:cxnLst/>
              <a:rect l="l" t="t" r="r" b="b"/>
              <a:pathLst>
                <a:path w="4304" h="8729" extrusionOk="0">
                  <a:moveTo>
                    <a:pt x="4303" y="1"/>
                  </a:moveTo>
                  <a:lnTo>
                    <a:pt x="0" y="101"/>
                  </a:lnTo>
                  <a:cubicBezTo>
                    <a:pt x="1535" y="2169"/>
                    <a:pt x="2335" y="7606"/>
                    <a:pt x="1902" y="8407"/>
                  </a:cubicBezTo>
                  <a:cubicBezTo>
                    <a:pt x="1781" y="8630"/>
                    <a:pt x="1862" y="8729"/>
                    <a:pt x="2048" y="8729"/>
                  </a:cubicBezTo>
                  <a:cubicBezTo>
                    <a:pt x="2530" y="8729"/>
                    <a:pt x="3720" y="8064"/>
                    <a:pt x="3936" y="7173"/>
                  </a:cubicBezTo>
                  <a:cubicBezTo>
                    <a:pt x="4237" y="5972"/>
                    <a:pt x="4303" y="1"/>
                    <a:pt x="4303" y="1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g13bf84db993_0_1232"/>
            <p:cNvSpPr/>
            <p:nvPr/>
          </p:nvSpPr>
          <p:spPr>
            <a:xfrm flipH="1">
              <a:off x="1252784" y="3590042"/>
              <a:ext cx="130796" cy="130869"/>
            </a:xfrm>
            <a:custGeom>
              <a:avLst/>
              <a:gdLst/>
              <a:ahLst/>
              <a:cxnLst/>
              <a:rect l="l" t="t" r="r" b="b"/>
              <a:pathLst>
                <a:path w="8001" h="8003" extrusionOk="0">
                  <a:moveTo>
                    <a:pt x="8001" y="0"/>
                  </a:moveTo>
                  <a:lnTo>
                    <a:pt x="3964" y="534"/>
                  </a:lnTo>
                  <a:cubicBezTo>
                    <a:pt x="3931" y="2102"/>
                    <a:pt x="2864" y="6238"/>
                    <a:pt x="1296" y="6738"/>
                  </a:cubicBezTo>
                  <a:cubicBezTo>
                    <a:pt x="0" y="7133"/>
                    <a:pt x="1392" y="8003"/>
                    <a:pt x="2560" y="8003"/>
                  </a:cubicBezTo>
                  <a:cubicBezTo>
                    <a:pt x="2775" y="8003"/>
                    <a:pt x="2982" y="7973"/>
                    <a:pt x="3164" y="7906"/>
                  </a:cubicBezTo>
                  <a:cubicBezTo>
                    <a:pt x="4365" y="7472"/>
                    <a:pt x="6133" y="3936"/>
                    <a:pt x="7033" y="3069"/>
                  </a:cubicBezTo>
                  <a:cubicBezTo>
                    <a:pt x="7967" y="2202"/>
                    <a:pt x="8001" y="0"/>
                    <a:pt x="8001" y="0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g13bf84db993_0_1232"/>
            <p:cNvSpPr/>
            <p:nvPr/>
          </p:nvSpPr>
          <p:spPr>
            <a:xfrm flipH="1">
              <a:off x="1046119" y="2741282"/>
              <a:ext cx="313561" cy="459587"/>
            </a:xfrm>
            <a:custGeom>
              <a:avLst/>
              <a:gdLst/>
              <a:ahLst/>
              <a:cxnLst/>
              <a:rect l="l" t="t" r="r" b="b"/>
              <a:pathLst>
                <a:path w="19181" h="28105" extrusionOk="0">
                  <a:moveTo>
                    <a:pt x="16612" y="0"/>
                  </a:moveTo>
                  <a:lnTo>
                    <a:pt x="2502" y="934"/>
                  </a:lnTo>
                  <a:cubicBezTo>
                    <a:pt x="2502" y="934"/>
                    <a:pt x="2002" y="2535"/>
                    <a:pt x="1502" y="8440"/>
                  </a:cubicBezTo>
                  <a:cubicBezTo>
                    <a:pt x="1035" y="14344"/>
                    <a:pt x="67" y="22683"/>
                    <a:pt x="1" y="26019"/>
                  </a:cubicBezTo>
                  <a:cubicBezTo>
                    <a:pt x="1" y="26019"/>
                    <a:pt x="2569" y="25385"/>
                    <a:pt x="3670" y="23017"/>
                  </a:cubicBezTo>
                  <a:cubicBezTo>
                    <a:pt x="3670" y="23017"/>
                    <a:pt x="5471" y="26953"/>
                    <a:pt x="9708" y="27820"/>
                  </a:cubicBezTo>
                  <a:cubicBezTo>
                    <a:pt x="10652" y="28012"/>
                    <a:pt x="11596" y="28104"/>
                    <a:pt x="12503" y="28104"/>
                  </a:cubicBezTo>
                  <a:cubicBezTo>
                    <a:pt x="15698" y="28104"/>
                    <a:pt x="18431" y="26959"/>
                    <a:pt x="19081" y="24985"/>
                  </a:cubicBezTo>
                  <a:cubicBezTo>
                    <a:pt x="19048" y="24718"/>
                    <a:pt x="19181" y="11408"/>
                    <a:pt x="19081" y="8306"/>
                  </a:cubicBezTo>
                  <a:cubicBezTo>
                    <a:pt x="18981" y="5237"/>
                    <a:pt x="17780" y="2635"/>
                    <a:pt x="16612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g13bf84db993_0_1232"/>
            <p:cNvSpPr/>
            <p:nvPr/>
          </p:nvSpPr>
          <p:spPr>
            <a:xfrm flipH="1">
              <a:off x="1254958" y="3663824"/>
              <a:ext cx="76915" cy="84493"/>
            </a:xfrm>
            <a:custGeom>
              <a:avLst/>
              <a:gdLst/>
              <a:ahLst/>
              <a:cxnLst/>
              <a:rect l="l" t="t" r="r" b="b"/>
              <a:pathLst>
                <a:path w="4705" h="5167" extrusionOk="0">
                  <a:moveTo>
                    <a:pt x="3406" y="1"/>
                  </a:moveTo>
                  <a:cubicBezTo>
                    <a:pt x="3291" y="1"/>
                    <a:pt x="3168" y="49"/>
                    <a:pt x="3036" y="158"/>
                  </a:cubicBezTo>
                  <a:cubicBezTo>
                    <a:pt x="1835" y="1092"/>
                    <a:pt x="1" y="4928"/>
                    <a:pt x="1" y="4928"/>
                  </a:cubicBezTo>
                  <a:cubicBezTo>
                    <a:pt x="1" y="4928"/>
                    <a:pt x="139" y="5166"/>
                    <a:pt x="683" y="5166"/>
                  </a:cubicBezTo>
                  <a:cubicBezTo>
                    <a:pt x="1027" y="5166"/>
                    <a:pt x="1533" y="5071"/>
                    <a:pt x="2269" y="4761"/>
                  </a:cubicBezTo>
                  <a:cubicBezTo>
                    <a:pt x="4170" y="3961"/>
                    <a:pt x="4704" y="2993"/>
                    <a:pt x="4704" y="2993"/>
                  </a:cubicBezTo>
                  <a:cubicBezTo>
                    <a:pt x="4704" y="2993"/>
                    <a:pt x="4310" y="1"/>
                    <a:pt x="3406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g13bf84db993_0_1232"/>
            <p:cNvSpPr/>
            <p:nvPr/>
          </p:nvSpPr>
          <p:spPr>
            <a:xfrm flipH="1">
              <a:off x="1254958" y="3663824"/>
              <a:ext cx="76915" cy="84493"/>
            </a:xfrm>
            <a:custGeom>
              <a:avLst/>
              <a:gdLst/>
              <a:ahLst/>
              <a:cxnLst/>
              <a:rect l="l" t="t" r="r" b="b"/>
              <a:pathLst>
                <a:path w="4705" h="5167" extrusionOk="0">
                  <a:moveTo>
                    <a:pt x="3406" y="1"/>
                  </a:moveTo>
                  <a:cubicBezTo>
                    <a:pt x="3291" y="1"/>
                    <a:pt x="3168" y="49"/>
                    <a:pt x="3036" y="158"/>
                  </a:cubicBezTo>
                  <a:cubicBezTo>
                    <a:pt x="1835" y="1092"/>
                    <a:pt x="1" y="4928"/>
                    <a:pt x="1" y="4928"/>
                  </a:cubicBezTo>
                  <a:cubicBezTo>
                    <a:pt x="1" y="4928"/>
                    <a:pt x="139" y="5166"/>
                    <a:pt x="683" y="5166"/>
                  </a:cubicBezTo>
                  <a:cubicBezTo>
                    <a:pt x="1027" y="5166"/>
                    <a:pt x="1533" y="5071"/>
                    <a:pt x="2269" y="4761"/>
                  </a:cubicBezTo>
                  <a:cubicBezTo>
                    <a:pt x="4170" y="3961"/>
                    <a:pt x="4704" y="2993"/>
                    <a:pt x="4704" y="2993"/>
                  </a:cubicBezTo>
                  <a:cubicBezTo>
                    <a:pt x="4704" y="2993"/>
                    <a:pt x="4310" y="1"/>
                    <a:pt x="340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g13bf84db993_0_1232"/>
            <p:cNvSpPr/>
            <p:nvPr/>
          </p:nvSpPr>
          <p:spPr>
            <a:xfrm flipH="1">
              <a:off x="1227690" y="3589764"/>
              <a:ext cx="181604" cy="173827"/>
            </a:xfrm>
            <a:custGeom>
              <a:avLst/>
              <a:gdLst/>
              <a:ahLst/>
              <a:cxnLst/>
              <a:rect l="l" t="t" r="r" b="b"/>
              <a:pathLst>
                <a:path w="11109" h="10630" extrusionOk="0">
                  <a:moveTo>
                    <a:pt x="9618" y="1"/>
                  </a:moveTo>
                  <a:cubicBezTo>
                    <a:pt x="9133" y="1"/>
                    <a:pt x="8337" y="370"/>
                    <a:pt x="7839" y="784"/>
                  </a:cubicBezTo>
                  <a:cubicBezTo>
                    <a:pt x="7038" y="1485"/>
                    <a:pt x="6838" y="2419"/>
                    <a:pt x="6438" y="3520"/>
                  </a:cubicBezTo>
                  <a:cubicBezTo>
                    <a:pt x="6004" y="4687"/>
                    <a:pt x="5204" y="6288"/>
                    <a:pt x="4570" y="6622"/>
                  </a:cubicBezTo>
                  <a:cubicBezTo>
                    <a:pt x="4345" y="6752"/>
                    <a:pt x="4053" y="6794"/>
                    <a:pt x="3727" y="6794"/>
                  </a:cubicBezTo>
                  <a:cubicBezTo>
                    <a:pt x="3133" y="6794"/>
                    <a:pt x="2426" y="6655"/>
                    <a:pt x="1801" y="6655"/>
                  </a:cubicBezTo>
                  <a:cubicBezTo>
                    <a:pt x="834" y="6655"/>
                    <a:pt x="67" y="7089"/>
                    <a:pt x="33" y="7789"/>
                  </a:cubicBezTo>
                  <a:cubicBezTo>
                    <a:pt x="0" y="8356"/>
                    <a:pt x="2535" y="9624"/>
                    <a:pt x="4103" y="9691"/>
                  </a:cubicBezTo>
                  <a:cubicBezTo>
                    <a:pt x="4419" y="9707"/>
                    <a:pt x="4685" y="9731"/>
                    <a:pt x="4918" y="9731"/>
                  </a:cubicBezTo>
                  <a:cubicBezTo>
                    <a:pt x="5646" y="9731"/>
                    <a:pt x="6049" y="9496"/>
                    <a:pt x="6605" y="8056"/>
                  </a:cubicBezTo>
                  <a:cubicBezTo>
                    <a:pt x="7115" y="6710"/>
                    <a:pt x="7400" y="5768"/>
                    <a:pt x="7717" y="5768"/>
                  </a:cubicBezTo>
                  <a:cubicBezTo>
                    <a:pt x="7855" y="5768"/>
                    <a:pt x="8000" y="5949"/>
                    <a:pt x="8173" y="6355"/>
                  </a:cubicBezTo>
                  <a:cubicBezTo>
                    <a:pt x="8740" y="7656"/>
                    <a:pt x="8973" y="10391"/>
                    <a:pt x="8973" y="10391"/>
                  </a:cubicBezTo>
                  <a:cubicBezTo>
                    <a:pt x="9127" y="10545"/>
                    <a:pt x="9343" y="10629"/>
                    <a:pt x="9561" y="10629"/>
                  </a:cubicBezTo>
                  <a:cubicBezTo>
                    <a:pt x="9768" y="10629"/>
                    <a:pt x="9978" y="10554"/>
                    <a:pt x="10141" y="10391"/>
                  </a:cubicBezTo>
                  <a:cubicBezTo>
                    <a:pt x="10141" y="9457"/>
                    <a:pt x="10207" y="8490"/>
                    <a:pt x="10307" y="7522"/>
                  </a:cubicBezTo>
                  <a:cubicBezTo>
                    <a:pt x="10474" y="6355"/>
                    <a:pt x="11108" y="4487"/>
                    <a:pt x="11008" y="3053"/>
                  </a:cubicBezTo>
                  <a:cubicBezTo>
                    <a:pt x="10941" y="1652"/>
                    <a:pt x="10241" y="251"/>
                    <a:pt x="9874" y="50"/>
                  </a:cubicBezTo>
                  <a:cubicBezTo>
                    <a:pt x="9805" y="16"/>
                    <a:pt x="9718" y="1"/>
                    <a:pt x="961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g13bf84db993_0_1232"/>
            <p:cNvSpPr/>
            <p:nvPr/>
          </p:nvSpPr>
          <p:spPr>
            <a:xfrm flipH="1">
              <a:off x="863975" y="3572626"/>
              <a:ext cx="49092" cy="100045"/>
            </a:xfrm>
            <a:custGeom>
              <a:avLst/>
              <a:gdLst/>
              <a:ahLst/>
              <a:cxnLst/>
              <a:rect l="l" t="t" r="r" b="b"/>
              <a:pathLst>
                <a:path w="3003" h="6118" extrusionOk="0">
                  <a:moveTo>
                    <a:pt x="1245" y="0"/>
                  </a:moveTo>
                  <a:cubicBezTo>
                    <a:pt x="870" y="0"/>
                    <a:pt x="550" y="136"/>
                    <a:pt x="467" y="431"/>
                  </a:cubicBezTo>
                  <a:cubicBezTo>
                    <a:pt x="0" y="1899"/>
                    <a:pt x="601" y="6102"/>
                    <a:pt x="601" y="6102"/>
                  </a:cubicBezTo>
                  <a:cubicBezTo>
                    <a:pt x="601" y="6102"/>
                    <a:pt x="638" y="6118"/>
                    <a:pt x="710" y="6118"/>
                  </a:cubicBezTo>
                  <a:cubicBezTo>
                    <a:pt x="937" y="6118"/>
                    <a:pt x="1509" y="5965"/>
                    <a:pt x="2369" y="4701"/>
                  </a:cubicBezTo>
                  <a:cubicBezTo>
                    <a:pt x="2669" y="4367"/>
                    <a:pt x="2869" y="3967"/>
                    <a:pt x="3002" y="3567"/>
                  </a:cubicBezTo>
                  <a:cubicBezTo>
                    <a:pt x="2802" y="2800"/>
                    <a:pt x="2702" y="1999"/>
                    <a:pt x="2735" y="1232"/>
                  </a:cubicBezTo>
                  <a:cubicBezTo>
                    <a:pt x="2800" y="456"/>
                    <a:pt x="1931" y="0"/>
                    <a:pt x="1245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g13bf84db993_0_1232"/>
            <p:cNvSpPr/>
            <p:nvPr/>
          </p:nvSpPr>
          <p:spPr>
            <a:xfrm flipH="1">
              <a:off x="863975" y="3572626"/>
              <a:ext cx="49092" cy="100045"/>
            </a:xfrm>
            <a:custGeom>
              <a:avLst/>
              <a:gdLst/>
              <a:ahLst/>
              <a:cxnLst/>
              <a:rect l="l" t="t" r="r" b="b"/>
              <a:pathLst>
                <a:path w="3003" h="6118" extrusionOk="0">
                  <a:moveTo>
                    <a:pt x="1245" y="0"/>
                  </a:moveTo>
                  <a:cubicBezTo>
                    <a:pt x="870" y="0"/>
                    <a:pt x="550" y="136"/>
                    <a:pt x="467" y="431"/>
                  </a:cubicBezTo>
                  <a:cubicBezTo>
                    <a:pt x="0" y="1899"/>
                    <a:pt x="601" y="6102"/>
                    <a:pt x="601" y="6102"/>
                  </a:cubicBezTo>
                  <a:cubicBezTo>
                    <a:pt x="601" y="6102"/>
                    <a:pt x="638" y="6118"/>
                    <a:pt x="710" y="6118"/>
                  </a:cubicBezTo>
                  <a:cubicBezTo>
                    <a:pt x="937" y="6118"/>
                    <a:pt x="1509" y="5965"/>
                    <a:pt x="2369" y="4701"/>
                  </a:cubicBezTo>
                  <a:cubicBezTo>
                    <a:pt x="2669" y="4367"/>
                    <a:pt x="2869" y="3967"/>
                    <a:pt x="3002" y="3567"/>
                  </a:cubicBezTo>
                  <a:cubicBezTo>
                    <a:pt x="2802" y="2800"/>
                    <a:pt x="2702" y="1999"/>
                    <a:pt x="2735" y="1232"/>
                  </a:cubicBezTo>
                  <a:cubicBezTo>
                    <a:pt x="2800" y="456"/>
                    <a:pt x="1931" y="0"/>
                    <a:pt x="124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g13bf84db993_0_1232"/>
            <p:cNvSpPr/>
            <p:nvPr/>
          </p:nvSpPr>
          <p:spPr>
            <a:xfrm flipH="1">
              <a:off x="821438" y="3497781"/>
              <a:ext cx="166336" cy="198290"/>
            </a:xfrm>
            <a:custGeom>
              <a:avLst/>
              <a:gdLst/>
              <a:ahLst/>
              <a:cxnLst/>
              <a:rect l="l" t="t" r="r" b="b"/>
              <a:pathLst>
                <a:path w="10175" h="12126" extrusionOk="0">
                  <a:moveTo>
                    <a:pt x="4258" y="1"/>
                  </a:moveTo>
                  <a:cubicBezTo>
                    <a:pt x="4238" y="1"/>
                    <a:pt x="4220" y="2"/>
                    <a:pt x="4203" y="5"/>
                  </a:cubicBezTo>
                  <a:cubicBezTo>
                    <a:pt x="3770" y="38"/>
                    <a:pt x="3136" y="972"/>
                    <a:pt x="2936" y="1739"/>
                  </a:cubicBezTo>
                  <a:cubicBezTo>
                    <a:pt x="2635" y="2773"/>
                    <a:pt x="3002" y="3641"/>
                    <a:pt x="3269" y="4775"/>
                  </a:cubicBezTo>
                  <a:cubicBezTo>
                    <a:pt x="3569" y="5976"/>
                    <a:pt x="3803" y="7744"/>
                    <a:pt x="3469" y="8411"/>
                  </a:cubicBezTo>
                  <a:cubicBezTo>
                    <a:pt x="3136" y="9078"/>
                    <a:pt x="1968" y="9445"/>
                    <a:pt x="1168" y="9979"/>
                  </a:cubicBezTo>
                  <a:cubicBezTo>
                    <a:pt x="367" y="10512"/>
                    <a:pt x="0" y="11279"/>
                    <a:pt x="334" y="11913"/>
                  </a:cubicBezTo>
                  <a:cubicBezTo>
                    <a:pt x="427" y="12058"/>
                    <a:pt x="756" y="12126"/>
                    <a:pt x="1208" y="12126"/>
                  </a:cubicBezTo>
                  <a:cubicBezTo>
                    <a:pt x="2214" y="12126"/>
                    <a:pt x="3826" y="11788"/>
                    <a:pt x="4770" y="11213"/>
                  </a:cubicBezTo>
                  <a:cubicBezTo>
                    <a:pt x="5904" y="10512"/>
                    <a:pt x="6405" y="10479"/>
                    <a:pt x="5938" y="8444"/>
                  </a:cubicBezTo>
                  <a:cubicBezTo>
                    <a:pt x="5576" y="6892"/>
                    <a:pt x="5274" y="5922"/>
                    <a:pt x="5716" y="5922"/>
                  </a:cubicBezTo>
                  <a:cubicBezTo>
                    <a:pt x="5844" y="5922"/>
                    <a:pt x="6035" y="6003"/>
                    <a:pt x="6305" y="6176"/>
                  </a:cubicBezTo>
                  <a:cubicBezTo>
                    <a:pt x="7506" y="6943"/>
                    <a:pt x="9207" y="9078"/>
                    <a:pt x="9207" y="9078"/>
                  </a:cubicBezTo>
                  <a:cubicBezTo>
                    <a:pt x="9263" y="9091"/>
                    <a:pt x="9320" y="9097"/>
                    <a:pt x="9376" y="9097"/>
                  </a:cubicBezTo>
                  <a:cubicBezTo>
                    <a:pt x="9748" y="9097"/>
                    <a:pt x="10087" y="8821"/>
                    <a:pt x="10174" y="8444"/>
                  </a:cubicBezTo>
                  <a:cubicBezTo>
                    <a:pt x="9674" y="7644"/>
                    <a:pt x="9173" y="6843"/>
                    <a:pt x="8740" y="5976"/>
                  </a:cubicBezTo>
                  <a:cubicBezTo>
                    <a:pt x="8206" y="4908"/>
                    <a:pt x="7706" y="3007"/>
                    <a:pt x="6838" y="1873"/>
                  </a:cubicBezTo>
                  <a:cubicBezTo>
                    <a:pt x="6005" y="783"/>
                    <a:pt x="4740" y="1"/>
                    <a:pt x="425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g13bf84db993_0_1232"/>
            <p:cNvSpPr/>
            <p:nvPr/>
          </p:nvSpPr>
          <p:spPr>
            <a:xfrm flipH="1">
              <a:off x="1073370" y="2461229"/>
              <a:ext cx="263947" cy="315996"/>
            </a:xfrm>
            <a:custGeom>
              <a:avLst/>
              <a:gdLst/>
              <a:ahLst/>
              <a:cxnLst/>
              <a:rect l="l" t="t" r="r" b="b"/>
              <a:pathLst>
                <a:path w="16146" h="19324" extrusionOk="0">
                  <a:moveTo>
                    <a:pt x="11013" y="1"/>
                  </a:moveTo>
                  <a:cubicBezTo>
                    <a:pt x="10043" y="1"/>
                    <a:pt x="8725" y="21"/>
                    <a:pt x="7706" y="114"/>
                  </a:cubicBezTo>
                  <a:cubicBezTo>
                    <a:pt x="6371" y="181"/>
                    <a:pt x="5071" y="448"/>
                    <a:pt x="3803" y="881"/>
                  </a:cubicBezTo>
                  <a:lnTo>
                    <a:pt x="2202" y="2416"/>
                  </a:lnTo>
                  <a:cubicBezTo>
                    <a:pt x="1468" y="3350"/>
                    <a:pt x="134" y="7486"/>
                    <a:pt x="167" y="14624"/>
                  </a:cubicBezTo>
                  <a:cubicBezTo>
                    <a:pt x="167" y="15992"/>
                    <a:pt x="0" y="17693"/>
                    <a:pt x="1134" y="18060"/>
                  </a:cubicBezTo>
                  <a:cubicBezTo>
                    <a:pt x="2464" y="18791"/>
                    <a:pt x="4769" y="19324"/>
                    <a:pt x="7367" y="19324"/>
                  </a:cubicBezTo>
                  <a:cubicBezTo>
                    <a:pt x="9985" y="19324"/>
                    <a:pt x="12900" y="18783"/>
                    <a:pt x="15411" y="17360"/>
                  </a:cubicBezTo>
                  <a:cubicBezTo>
                    <a:pt x="16145" y="16826"/>
                    <a:pt x="16012" y="12590"/>
                    <a:pt x="15978" y="10688"/>
                  </a:cubicBezTo>
                  <a:cubicBezTo>
                    <a:pt x="15945" y="8120"/>
                    <a:pt x="15878" y="3483"/>
                    <a:pt x="15545" y="2482"/>
                  </a:cubicBezTo>
                  <a:cubicBezTo>
                    <a:pt x="15111" y="1081"/>
                    <a:pt x="13843" y="81"/>
                    <a:pt x="12342" y="14"/>
                  </a:cubicBezTo>
                  <a:cubicBezTo>
                    <a:pt x="12342" y="14"/>
                    <a:pt x="11789" y="1"/>
                    <a:pt x="11013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g13bf84db993_0_1232"/>
            <p:cNvSpPr/>
            <p:nvPr/>
          </p:nvSpPr>
          <p:spPr>
            <a:xfrm flipH="1">
              <a:off x="1292590" y="2567814"/>
              <a:ext cx="16920" cy="197473"/>
            </a:xfrm>
            <a:custGeom>
              <a:avLst/>
              <a:gdLst/>
              <a:ahLst/>
              <a:cxnLst/>
              <a:rect l="l" t="t" r="r" b="b"/>
              <a:pathLst>
                <a:path w="1035" h="12076" extrusionOk="0">
                  <a:moveTo>
                    <a:pt x="834" y="1"/>
                  </a:moveTo>
                  <a:lnTo>
                    <a:pt x="701" y="1568"/>
                  </a:lnTo>
                  <a:cubicBezTo>
                    <a:pt x="267" y="6906"/>
                    <a:pt x="0" y="10542"/>
                    <a:pt x="334" y="11976"/>
                  </a:cubicBezTo>
                  <a:lnTo>
                    <a:pt x="568" y="12076"/>
                  </a:lnTo>
                  <a:cubicBezTo>
                    <a:pt x="167" y="10742"/>
                    <a:pt x="534" y="6272"/>
                    <a:pt x="901" y="1568"/>
                  </a:cubicBezTo>
                  <a:lnTo>
                    <a:pt x="103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g13bf84db993_0_1232"/>
            <p:cNvSpPr/>
            <p:nvPr/>
          </p:nvSpPr>
          <p:spPr>
            <a:xfrm flipH="1">
              <a:off x="1247324" y="2351487"/>
              <a:ext cx="463533" cy="313657"/>
            </a:xfrm>
            <a:custGeom>
              <a:avLst/>
              <a:gdLst/>
              <a:ahLst/>
              <a:cxnLst/>
              <a:rect l="l" t="t" r="r" b="b"/>
              <a:pathLst>
                <a:path w="28355" h="19181" extrusionOk="0">
                  <a:moveTo>
                    <a:pt x="1950" y="0"/>
                  </a:moveTo>
                  <a:cubicBezTo>
                    <a:pt x="1874" y="0"/>
                    <a:pt x="1792" y="18"/>
                    <a:pt x="1702" y="54"/>
                  </a:cubicBezTo>
                  <a:cubicBezTo>
                    <a:pt x="1235" y="254"/>
                    <a:pt x="1335" y="888"/>
                    <a:pt x="1735" y="1855"/>
                  </a:cubicBezTo>
                  <a:cubicBezTo>
                    <a:pt x="1935" y="2255"/>
                    <a:pt x="2102" y="2689"/>
                    <a:pt x="2236" y="3122"/>
                  </a:cubicBezTo>
                  <a:cubicBezTo>
                    <a:pt x="2269" y="3289"/>
                    <a:pt x="2035" y="3356"/>
                    <a:pt x="1935" y="3423"/>
                  </a:cubicBezTo>
                  <a:cubicBezTo>
                    <a:pt x="1735" y="3523"/>
                    <a:pt x="1368" y="3690"/>
                    <a:pt x="1302" y="3923"/>
                  </a:cubicBezTo>
                  <a:cubicBezTo>
                    <a:pt x="1268" y="4056"/>
                    <a:pt x="1235" y="4157"/>
                    <a:pt x="1168" y="4290"/>
                  </a:cubicBezTo>
                  <a:cubicBezTo>
                    <a:pt x="1035" y="4523"/>
                    <a:pt x="668" y="4590"/>
                    <a:pt x="501" y="4824"/>
                  </a:cubicBezTo>
                  <a:cubicBezTo>
                    <a:pt x="401" y="4990"/>
                    <a:pt x="401" y="5257"/>
                    <a:pt x="301" y="5424"/>
                  </a:cubicBezTo>
                  <a:cubicBezTo>
                    <a:pt x="267" y="5558"/>
                    <a:pt x="167" y="5658"/>
                    <a:pt x="101" y="5791"/>
                  </a:cubicBezTo>
                  <a:cubicBezTo>
                    <a:pt x="1" y="6025"/>
                    <a:pt x="34" y="6325"/>
                    <a:pt x="201" y="6558"/>
                  </a:cubicBezTo>
                  <a:cubicBezTo>
                    <a:pt x="601" y="7392"/>
                    <a:pt x="1335" y="7893"/>
                    <a:pt x="2002" y="8493"/>
                  </a:cubicBezTo>
                  <a:cubicBezTo>
                    <a:pt x="2569" y="9027"/>
                    <a:pt x="3203" y="9327"/>
                    <a:pt x="3870" y="9861"/>
                  </a:cubicBezTo>
                  <a:cubicBezTo>
                    <a:pt x="4504" y="10361"/>
                    <a:pt x="11542" y="18834"/>
                    <a:pt x="13110" y="19134"/>
                  </a:cubicBezTo>
                  <a:cubicBezTo>
                    <a:pt x="13270" y="19166"/>
                    <a:pt x="13431" y="19181"/>
                    <a:pt x="13590" y="19181"/>
                  </a:cubicBezTo>
                  <a:cubicBezTo>
                    <a:pt x="13928" y="19181"/>
                    <a:pt x="14260" y="19114"/>
                    <a:pt x="14578" y="19000"/>
                  </a:cubicBezTo>
                  <a:cubicBezTo>
                    <a:pt x="15979" y="18600"/>
                    <a:pt x="21850" y="16198"/>
                    <a:pt x="24752" y="15198"/>
                  </a:cubicBezTo>
                  <a:cubicBezTo>
                    <a:pt x="26987" y="14030"/>
                    <a:pt x="27687" y="13597"/>
                    <a:pt x="28154" y="10294"/>
                  </a:cubicBezTo>
                  <a:cubicBezTo>
                    <a:pt x="28354" y="8693"/>
                    <a:pt x="26653" y="7592"/>
                    <a:pt x="26653" y="7592"/>
                  </a:cubicBezTo>
                  <a:cubicBezTo>
                    <a:pt x="26653" y="7592"/>
                    <a:pt x="25552" y="7592"/>
                    <a:pt x="22183" y="9427"/>
                  </a:cubicBezTo>
                  <a:cubicBezTo>
                    <a:pt x="19948" y="10628"/>
                    <a:pt x="15478" y="12929"/>
                    <a:pt x="13610" y="13797"/>
                  </a:cubicBezTo>
                  <a:cubicBezTo>
                    <a:pt x="12209" y="12629"/>
                    <a:pt x="6639" y="7959"/>
                    <a:pt x="6439" y="7526"/>
                  </a:cubicBezTo>
                  <a:cubicBezTo>
                    <a:pt x="6172" y="7025"/>
                    <a:pt x="6605" y="6191"/>
                    <a:pt x="6805" y="5724"/>
                  </a:cubicBezTo>
                  <a:cubicBezTo>
                    <a:pt x="7039" y="5257"/>
                    <a:pt x="7473" y="4257"/>
                    <a:pt x="7639" y="3990"/>
                  </a:cubicBezTo>
                  <a:cubicBezTo>
                    <a:pt x="7826" y="3711"/>
                    <a:pt x="7648" y="3577"/>
                    <a:pt x="7357" y="3577"/>
                  </a:cubicBezTo>
                  <a:cubicBezTo>
                    <a:pt x="7125" y="3577"/>
                    <a:pt x="6823" y="3661"/>
                    <a:pt x="6572" y="3823"/>
                  </a:cubicBezTo>
                  <a:cubicBezTo>
                    <a:pt x="6005" y="4190"/>
                    <a:pt x="5538" y="5091"/>
                    <a:pt x="5271" y="5224"/>
                  </a:cubicBezTo>
                  <a:cubicBezTo>
                    <a:pt x="5266" y="5226"/>
                    <a:pt x="5260" y="5227"/>
                    <a:pt x="5254" y="5227"/>
                  </a:cubicBezTo>
                  <a:cubicBezTo>
                    <a:pt x="4955" y="5227"/>
                    <a:pt x="3759" y="2866"/>
                    <a:pt x="3203" y="1721"/>
                  </a:cubicBezTo>
                  <a:cubicBezTo>
                    <a:pt x="2683" y="711"/>
                    <a:pt x="2438" y="0"/>
                    <a:pt x="1950" y="0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g13bf84db993_0_1232"/>
            <p:cNvSpPr/>
            <p:nvPr/>
          </p:nvSpPr>
          <p:spPr>
            <a:xfrm flipH="1">
              <a:off x="1089734" y="2213701"/>
              <a:ext cx="204507" cy="206859"/>
            </a:xfrm>
            <a:custGeom>
              <a:avLst/>
              <a:gdLst/>
              <a:ahLst/>
              <a:cxnLst/>
              <a:rect l="l" t="t" r="r" b="b"/>
              <a:pathLst>
                <a:path w="12510" h="12650" extrusionOk="0">
                  <a:moveTo>
                    <a:pt x="7550" y="1"/>
                  </a:moveTo>
                  <a:cubicBezTo>
                    <a:pt x="7123" y="1"/>
                    <a:pt x="6694" y="29"/>
                    <a:pt x="6272" y="74"/>
                  </a:cubicBezTo>
                  <a:cubicBezTo>
                    <a:pt x="4798" y="266"/>
                    <a:pt x="3324" y="643"/>
                    <a:pt x="1821" y="643"/>
                  </a:cubicBezTo>
                  <a:cubicBezTo>
                    <a:pt x="1759" y="643"/>
                    <a:pt x="1697" y="642"/>
                    <a:pt x="1635" y="641"/>
                  </a:cubicBezTo>
                  <a:cubicBezTo>
                    <a:pt x="1577" y="632"/>
                    <a:pt x="1516" y="628"/>
                    <a:pt x="1455" y="628"/>
                  </a:cubicBezTo>
                  <a:cubicBezTo>
                    <a:pt x="1270" y="628"/>
                    <a:pt x="1076" y="666"/>
                    <a:pt x="901" y="741"/>
                  </a:cubicBezTo>
                  <a:cubicBezTo>
                    <a:pt x="634" y="907"/>
                    <a:pt x="501" y="1241"/>
                    <a:pt x="568" y="1575"/>
                  </a:cubicBezTo>
                  <a:cubicBezTo>
                    <a:pt x="634" y="1875"/>
                    <a:pt x="734" y="2175"/>
                    <a:pt x="901" y="2442"/>
                  </a:cubicBezTo>
                  <a:cubicBezTo>
                    <a:pt x="835" y="2420"/>
                    <a:pt x="767" y="2409"/>
                    <a:pt x="699" y="2409"/>
                  </a:cubicBezTo>
                  <a:cubicBezTo>
                    <a:pt x="463" y="2409"/>
                    <a:pt x="238" y="2542"/>
                    <a:pt x="134" y="2776"/>
                  </a:cubicBezTo>
                  <a:cubicBezTo>
                    <a:pt x="34" y="2942"/>
                    <a:pt x="0" y="3142"/>
                    <a:pt x="0" y="3343"/>
                  </a:cubicBezTo>
                  <a:cubicBezTo>
                    <a:pt x="0" y="3443"/>
                    <a:pt x="0" y="3543"/>
                    <a:pt x="34" y="3643"/>
                  </a:cubicBezTo>
                  <a:cubicBezTo>
                    <a:pt x="234" y="5144"/>
                    <a:pt x="1602" y="6078"/>
                    <a:pt x="2369" y="7279"/>
                  </a:cubicBezTo>
                  <a:cubicBezTo>
                    <a:pt x="2536" y="7546"/>
                    <a:pt x="2736" y="7812"/>
                    <a:pt x="2903" y="8079"/>
                  </a:cubicBezTo>
                  <a:cubicBezTo>
                    <a:pt x="3003" y="8213"/>
                    <a:pt x="3470" y="8613"/>
                    <a:pt x="3470" y="8780"/>
                  </a:cubicBezTo>
                  <a:lnTo>
                    <a:pt x="6639" y="12649"/>
                  </a:lnTo>
                  <a:cubicBezTo>
                    <a:pt x="6538" y="10881"/>
                    <a:pt x="12509" y="9213"/>
                    <a:pt x="12409" y="6645"/>
                  </a:cubicBezTo>
                  <a:cubicBezTo>
                    <a:pt x="12376" y="6011"/>
                    <a:pt x="12309" y="5377"/>
                    <a:pt x="12209" y="4777"/>
                  </a:cubicBezTo>
                  <a:cubicBezTo>
                    <a:pt x="12209" y="4410"/>
                    <a:pt x="12276" y="4043"/>
                    <a:pt x="12376" y="3710"/>
                  </a:cubicBezTo>
                  <a:cubicBezTo>
                    <a:pt x="12409" y="3343"/>
                    <a:pt x="12376" y="3009"/>
                    <a:pt x="12243" y="2675"/>
                  </a:cubicBezTo>
                  <a:cubicBezTo>
                    <a:pt x="11976" y="1908"/>
                    <a:pt x="11475" y="1274"/>
                    <a:pt x="10775" y="841"/>
                  </a:cubicBezTo>
                  <a:cubicBezTo>
                    <a:pt x="9848" y="207"/>
                    <a:pt x="8708" y="1"/>
                    <a:pt x="755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g13bf84db993_0_1232"/>
            <p:cNvSpPr/>
            <p:nvPr/>
          </p:nvSpPr>
          <p:spPr>
            <a:xfrm flipH="1">
              <a:off x="1283860" y="2333810"/>
              <a:ext cx="16920" cy="33294"/>
            </a:xfrm>
            <a:custGeom>
              <a:avLst/>
              <a:gdLst/>
              <a:ahLst/>
              <a:cxnLst/>
              <a:rect l="l" t="t" r="r" b="b"/>
              <a:pathLst>
                <a:path w="1035" h="2036" extrusionOk="0">
                  <a:moveTo>
                    <a:pt x="1034" y="0"/>
                  </a:moveTo>
                  <a:cubicBezTo>
                    <a:pt x="1034" y="1"/>
                    <a:pt x="0" y="1535"/>
                    <a:pt x="134" y="1702"/>
                  </a:cubicBezTo>
                  <a:cubicBezTo>
                    <a:pt x="400" y="1835"/>
                    <a:pt x="667" y="1969"/>
                    <a:pt x="934" y="2035"/>
                  </a:cubicBezTo>
                  <a:lnTo>
                    <a:pt x="1034" y="0"/>
                  </a:ln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g13bf84db993_0_1232"/>
            <p:cNvSpPr/>
            <p:nvPr/>
          </p:nvSpPr>
          <p:spPr>
            <a:xfrm flipH="1">
              <a:off x="1111002" y="2247681"/>
              <a:ext cx="180509" cy="185192"/>
            </a:xfrm>
            <a:custGeom>
              <a:avLst/>
              <a:gdLst/>
              <a:ahLst/>
              <a:cxnLst/>
              <a:rect l="l" t="t" r="r" b="b"/>
              <a:pathLst>
                <a:path w="11042" h="11325" extrusionOk="0">
                  <a:moveTo>
                    <a:pt x="5724" y="0"/>
                  </a:moveTo>
                  <a:cubicBezTo>
                    <a:pt x="4785" y="0"/>
                    <a:pt x="4018" y="199"/>
                    <a:pt x="3636" y="397"/>
                  </a:cubicBezTo>
                  <a:cubicBezTo>
                    <a:pt x="2635" y="931"/>
                    <a:pt x="901" y="1865"/>
                    <a:pt x="434" y="5501"/>
                  </a:cubicBezTo>
                  <a:cubicBezTo>
                    <a:pt x="0" y="9204"/>
                    <a:pt x="834" y="10505"/>
                    <a:pt x="1335" y="11005"/>
                  </a:cubicBezTo>
                  <a:cubicBezTo>
                    <a:pt x="1558" y="11208"/>
                    <a:pt x="2312" y="11324"/>
                    <a:pt x="3079" y="11324"/>
                  </a:cubicBezTo>
                  <a:cubicBezTo>
                    <a:pt x="3573" y="11324"/>
                    <a:pt x="4071" y="11276"/>
                    <a:pt x="4437" y="11172"/>
                  </a:cubicBezTo>
                  <a:cubicBezTo>
                    <a:pt x="5604" y="10805"/>
                    <a:pt x="8173" y="9571"/>
                    <a:pt x="9340" y="7636"/>
                  </a:cubicBezTo>
                  <a:cubicBezTo>
                    <a:pt x="10741" y="5368"/>
                    <a:pt x="11041" y="2365"/>
                    <a:pt x="9440" y="1165"/>
                  </a:cubicBezTo>
                  <a:cubicBezTo>
                    <a:pt x="8193" y="278"/>
                    <a:pt x="6837" y="0"/>
                    <a:pt x="5724" y="0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g13bf84db993_0_1232"/>
            <p:cNvSpPr/>
            <p:nvPr/>
          </p:nvSpPr>
          <p:spPr>
            <a:xfrm flipH="1">
              <a:off x="1227151" y="2420544"/>
              <a:ext cx="40918" cy="12444"/>
            </a:xfrm>
            <a:custGeom>
              <a:avLst/>
              <a:gdLst/>
              <a:ahLst/>
              <a:cxnLst/>
              <a:rect l="l" t="t" r="r" b="b"/>
              <a:pathLst>
                <a:path w="2503" h="761" extrusionOk="0">
                  <a:moveTo>
                    <a:pt x="2502" y="0"/>
                  </a:moveTo>
                  <a:cubicBezTo>
                    <a:pt x="2102" y="200"/>
                    <a:pt x="1702" y="300"/>
                    <a:pt x="1302" y="401"/>
                  </a:cubicBezTo>
                  <a:cubicBezTo>
                    <a:pt x="976" y="476"/>
                    <a:pt x="651" y="513"/>
                    <a:pt x="326" y="513"/>
                  </a:cubicBezTo>
                  <a:cubicBezTo>
                    <a:pt x="217" y="513"/>
                    <a:pt x="109" y="509"/>
                    <a:pt x="1" y="501"/>
                  </a:cubicBezTo>
                  <a:lnTo>
                    <a:pt x="1" y="501"/>
                  </a:lnTo>
                  <a:cubicBezTo>
                    <a:pt x="302" y="663"/>
                    <a:pt x="973" y="761"/>
                    <a:pt x="1645" y="761"/>
                  </a:cubicBezTo>
                  <a:cubicBezTo>
                    <a:pt x="1941" y="761"/>
                    <a:pt x="2237" y="742"/>
                    <a:pt x="2502" y="701"/>
                  </a:cubicBezTo>
                  <a:lnTo>
                    <a:pt x="2502" y="0"/>
                  </a:ln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g13bf84db993_0_1232"/>
            <p:cNvSpPr/>
            <p:nvPr/>
          </p:nvSpPr>
          <p:spPr>
            <a:xfrm flipH="1">
              <a:off x="1028120" y="2216415"/>
              <a:ext cx="238314" cy="279088"/>
            </a:xfrm>
            <a:custGeom>
              <a:avLst/>
              <a:gdLst/>
              <a:ahLst/>
              <a:cxnLst/>
              <a:rect l="l" t="t" r="r" b="b"/>
              <a:pathLst>
                <a:path w="14578" h="17067" extrusionOk="0">
                  <a:moveTo>
                    <a:pt x="11379" y="1"/>
                  </a:moveTo>
                  <a:cubicBezTo>
                    <a:pt x="10949" y="1"/>
                    <a:pt x="10514" y="100"/>
                    <a:pt x="10108" y="308"/>
                  </a:cubicBezTo>
                  <a:cubicBezTo>
                    <a:pt x="9274" y="741"/>
                    <a:pt x="9174" y="1309"/>
                    <a:pt x="9407" y="2009"/>
                  </a:cubicBezTo>
                  <a:cubicBezTo>
                    <a:pt x="9141" y="1842"/>
                    <a:pt x="8874" y="1676"/>
                    <a:pt x="8573" y="1575"/>
                  </a:cubicBezTo>
                  <a:cubicBezTo>
                    <a:pt x="8440" y="1509"/>
                    <a:pt x="8307" y="1475"/>
                    <a:pt x="8173" y="1442"/>
                  </a:cubicBezTo>
                  <a:cubicBezTo>
                    <a:pt x="7439" y="1240"/>
                    <a:pt x="6685" y="1139"/>
                    <a:pt x="5933" y="1139"/>
                  </a:cubicBezTo>
                  <a:cubicBezTo>
                    <a:pt x="5318" y="1139"/>
                    <a:pt x="4704" y="1207"/>
                    <a:pt x="4104" y="1342"/>
                  </a:cubicBezTo>
                  <a:cubicBezTo>
                    <a:pt x="3436" y="1475"/>
                    <a:pt x="2769" y="1709"/>
                    <a:pt x="2169" y="2009"/>
                  </a:cubicBezTo>
                  <a:lnTo>
                    <a:pt x="1669" y="2209"/>
                  </a:lnTo>
                  <a:cubicBezTo>
                    <a:pt x="1268" y="2376"/>
                    <a:pt x="868" y="2576"/>
                    <a:pt x="501" y="2876"/>
                  </a:cubicBezTo>
                  <a:cubicBezTo>
                    <a:pt x="334" y="3010"/>
                    <a:pt x="201" y="3210"/>
                    <a:pt x="101" y="3410"/>
                  </a:cubicBezTo>
                  <a:cubicBezTo>
                    <a:pt x="34" y="3610"/>
                    <a:pt x="1" y="3810"/>
                    <a:pt x="1" y="4011"/>
                  </a:cubicBezTo>
                  <a:cubicBezTo>
                    <a:pt x="67" y="4578"/>
                    <a:pt x="434" y="5078"/>
                    <a:pt x="968" y="5311"/>
                  </a:cubicBezTo>
                  <a:cubicBezTo>
                    <a:pt x="668" y="5678"/>
                    <a:pt x="601" y="6145"/>
                    <a:pt x="701" y="6612"/>
                  </a:cubicBezTo>
                  <a:cubicBezTo>
                    <a:pt x="868" y="7113"/>
                    <a:pt x="1202" y="7580"/>
                    <a:pt x="1635" y="7913"/>
                  </a:cubicBezTo>
                  <a:cubicBezTo>
                    <a:pt x="1635" y="7947"/>
                    <a:pt x="1669" y="7980"/>
                    <a:pt x="1702" y="7980"/>
                  </a:cubicBezTo>
                  <a:cubicBezTo>
                    <a:pt x="1769" y="7980"/>
                    <a:pt x="1802" y="7980"/>
                    <a:pt x="1869" y="7947"/>
                  </a:cubicBezTo>
                  <a:cubicBezTo>
                    <a:pt x="2400" y="7583"/>
                    <a:pt x="2743" y="7009"/>
                    <a:pt x="3371" y="7009"/>
                  </a:cubicBezTo>
                  <a:cubicBezTo>
                    <a:pt x="3492" y="7009"/>
                    <a:pt x="3624" y="7031"/>
                    <a:pt x="3770" y="7079"/>
                  </a:cubicBezTo>
                  <a:cubicBezTo>
                    <a:pt x="4938" y="7446"/>
                    <a:pt x="4904" y="9381"/>
                    <a:pt x="3903" y="10048"/>
                  </a:cubicBezTo>
                  <a:cubicBezTo>
                    <a:pt x="3741" y="10157"/>
                    <a:pt x="3559" y="10216"/>
                    <a:pt x="3378" y="10216"/>
                  </a:cubicBezTo>
                  <a:cubicBezTo>
                    <a:pt x="3226" y="10216"/>
                    <a:pt x="3074" y="10173"/>
                    <a:pt x="2936" y="10082"/>
                  </a:cubicBezTo>
                  <a:lnTo>
                    <a:pt x="2936" y="10082"/>
                  </a:lnTo>
                  <a:cubicBezTo>
                    <a:pt x="2936" y="10082"/>
                    <a:pt x="3236" y="12984"/>
                    <a:pt x="2502" y="13751"/>
                  </a:cubicBezTo>
                  <a:cubicBezTo>
                    <a:pt x="2029" y="14263"/>
                    <a:pt x="1347" y="14368"/>
                    <a:pt x="867" y="14368"/>
                  </a:cubicBezTo>
                  <a:cubicBezTo>
                    <a:pt x="535" y="14368"/>
                    <a:pt x="301" y="14318"/>
                    <a:pt x="301" y="14318"/>
                  </a:cubicBezTo>
                  <a:lnTo>
                    <a:pt x="301" y="14318"/>
                  </a:lnTo>
                  <a:cubicBezTo>
                    <a:pt x="301" y="14318"/>
                    <a:pt x="880" y="17067"/>
                    <a:pt x="4813" y="17067"/>
                  </a:cubicBezTo>
                  <a:cubicBezTo>
                    <a:pt x="5103" y="17067"/>
                    <a:pt x="5411" y="17052"/>
                    <a:pt x="5738" y="17020"/>
                  </a:cubicBezTo>
                  <a:cubicBezTo>
                    <a:pt x="9774" y="16620"/>
                    <a:pt x="9974" y="14118"/>
                    <a:pt x="9974" y="14118"/>
                  </a:cubicBezTo>
                  <a:lnTo>
                    <a:pt x="9974" y="14118"/>
                  </a:lnTo>
                  <a:cubicBezTo>
                    <a:pt x="10108" y="15052"/>
                    <a:pt x="9741" y="16019"/>
                    <a:pt x="9007" y="16620"/>
                  </a:cubicBezTo>
                  <a:cubicBezTo>
                    <a:pt x="9007" y="16620"/>
                    <a:pt x="9136" y="16632"/>
                    <a:pt x="9348" y="16632"/>
                  </a:cubicBezTo>
                  <a:cubicBezTo>
                    <a:pt x="10161" y="16632"/>
                    <a:pt x="12203" y="16444"/>
                    <a:pt x="12943" y="14618"/>
                  </a:cubicBezTo>
                  <a:cubicBezTo>
                    <a:pt x="13610" y="12917"/>
                    <a:pt x="12076" y="11749"/>
                    <a:pt x="11676" y="9581"/>
                  </a:cubicBezTo>
                  <a:cubicBezTo>
                    <a:pt x="11509" y="8714"/>
                    <a:pt x="11909" y="6946"/>
                    <a:pt x="11842" y="5512"/>
                  </a:cubicBezTo>
                  <a:lnTo>
                    <a:pt x="11842" y="5512"/>
                  </a:lnTo>
                  <a:cubicBezTo>
                    <a:pt x="11887" y="5517"/>
                    <a:pt x="11932" y="5520"/>
                    <a:pt x="11978" y="5520"/>
                  </a:cubicBezTo>
                  <a:cubicBezTo>
                    <a:pt x="12209" y="5520"/>
                    <a:pt x="12454" y="5450"/>
                    <a:pt x="12676" y="5311"/>
                  </a:cubicBezTo>
                  <a:cubicBezTo>
                    <a:pt x="14044" y="4611"/>
                    <a:pt x="14578" y="2910"/>
                    <a:pt x="13877" y="1542"/>
                  </a:cubicBezTo>
                  <a:cubicBezTo>
                    <a:pt x="13385" y="557"/>
                    <a:pt x="12397" y="1"/>
                    <a:pt x="1137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g13bf84db993_0_1232"/>
            <p:cNvSpPr/>
            <p:nvPr/>
          </p:nvSpPr>
          <p:spPr>
            <a:xfrm flipH="1">
              <a:off x="1231516" y="2340024"/>
              <a:ext cx="21284" cy="27619"/>
            </a:xfrm>
            <a:custGeom>
              <a:avLst/>
              <a:gdLst/>
              <a:ahLst/>
              <a:cxnLst/>
              <a:rect l="l" t="t" r="r" b="b"/>
              <a:pathLst>
                <a:path w="1302" h="1689" extrusionOk="0">
                  <a:moveTo>
                    <a:pt x="995" y="0"/>
                  </a:moveTo>
                  <a:cubicBezTo>
                    <a:pt x="632" y="0"/>
                    <a:pt x="298" y="223"/>
                    <a:pt x="167" y="588"/>
                  </a:cubicBezTo>
                  <a:cubicBezTo>
                    <a:pt x="1" y="1021"/>
                    <a:pt x="234" y="1522"/>
                    <a:pt x="701" y="1689"/>
                  </a:cubicBezTo>
                  <a:lnTo>
                    <a:pt x="1302" y="54"/>
                  </a:lnTo>
                  <a:cubicBezTo>
                    <a:pt x="1200" y="18"/>
                    <a:pt x="1096" y="0"/>
                    <a:pt x="99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66" name="Google Shape;866;g13bf84db993_0_1232"/>
          <p:cNvSpPr txBox="1">
            <a:spLocks noGrp="1"/>
          </p:cNvSpPr>
          <p:nvPr>
            <p:ph type="body" idx="1"/>
          </p:nvPr>
        </p:nvSpPr>
        <p:spPr>
          <a:xfrm>
            <a:off x="6404584" y="1858248"/>
            <a:ext cx="1800225" cy="23653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latin typeface="Times New Roman" panose="02020603050405020304" pitchFamily="18" charset="0"/>
                <a:ea typeface="Be Vietnam"/>
                <a:cs typeface="Times New Roman" panose="02020603050405020304" pitchFamily="18" charset="0"/>
                <a:sym typeface="Be Vietnam"/>
              </a:rPr>
              <a:t>HTML</a:t>
            </a:r>
            <a:endParaRPr sz="1600" dirty="0">
              <a:latin typeface="Times New Roman" panose="02020603050405020304" pitchFamily="18" charset="0"/>
              <a:ea typeface="Be Vietnam"/>
              <a:cs typeface="Times New Roman" panose="02020603050405020304" pitchFamily="18" charset="0"/>
              <a:sym typeface="Be Vietnam"/>
            </a:endParaRPr>
          </a:p>
        </p:txBody>
      </p:sp>
      <p:sp>
        <p:nvSpPr>
          <p:cNvPr id="867" name="Google Shape;867;g13bf84db993_0_1232"/>
          <p:cNvSpPr txBox="1">
            <a:spLocks noGrp="1"/>
          </p:cNvSpPr>
          <p:nvPr>
            <p:ph type="title" idx="4294967295"/>
          </p:nvPr>
        </p:nvSpPr>
        <p:spPr>
          <a:xfrm>
            <a:off x="0" y="492125"/>
            <a:ext cx="9144000" cy="57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Front End Technology</a:t>
            </a:r>
            <a:endParaRPr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68" name="Google Shape;868;g13bf84db993_0_1232"/>
          <p:cNvSpPr txBox="1">
            <a:spLocks noGrp="1"/>
          </p:cNvSpPr>
          <p:nvPr>
            <p:ph type="subTitle" idx="4294967295"/>
          </p:nvPr>
        </p:nvSpPr>
        <p:spPr>
          <a:xfrm>
            <a:off x="6429375" y="2241550"/>
            <a:ext cx="1800225" cy="23653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latin typeface="Times New Roman" panose="02020603050405020304" pitchFamily="18" charset="0"/>
                <a:ea typeface="Be Vietnam"/>
                <a:cs typeface="Times New Roman" panose="02020603050405020304" pitchFamily="18" charset="0"/>
                <a:sym typeface="Be Vietnam"/>
              </a:rPr>
              <a:t>CSS</a:t>
            </a:r>
            <a:endParaRPr sz="1600" dirty="0">
              <a:latin typeface="Times New Roman" panose="02020603050405020304" pitchFamily="18" charset="0"/>
              <a:ea typeface="Be Vietnam"/>
              <a:cs typeface="Times New Roman" panose="02020603050405020304" pitchFamily="18" charset="0"/>
              <a:sym typeface="Be Vietnam"/>
            </a:endParaRPr>
          </a:p>
        </p:txBody>
      </p:sp>
      <p:sp>
        <p:nvSpPr>
          <p:cNvPr id="869" name="Google Shape;869;g13bf84db993_0_1232"/>
          <p:cNvSpPr txBox="1">
            <a:spLocks noGrp="1"/>
          </p:cNvSpPr>
          <p:nvPr>
            <p:ph type="subTitle" idx="4294967295"/>
          </p:nvPr>
        </p:nvSpPr>
        <p:spPr>
          <a:xfrm>
            <a:off x="6445008" y="2624138"/>
            <a:ext cx="1800225" cy="23653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latin typeface="Times New Roman" panose="02020603050405020304" pitchFamily="18" charset="0"/>
                <a:ea typeface="Be Vietnam"/>
                <a:cs typeface="Times New Roman" panose="02020603050405020304" pitchFamily="18" charset="0"/>
                <a:sym typeface="Be Vietnam"/>
              </a:rPr>
              <a:t>JAVASCRIPT</a:t>
            </a:r>
            <a:endParaRPr sz="1600" dirty="0">
              <a:latin typeface="Times New Roman" panose="02020603050405020304" pitchFamily="18" charset="0"/>
              <a:ea typeface="Be Vietnam"/>
              <a:cs typeface="Times New Roman" panose="02020603050405020304" pitchFamily="18" charset="0"/>
              <a:sym typeface="Be Vietnam"/>
            </a:endParaRPr>
          </a:p>
        </p:txBody>
      </p:sp>
      <p:cxnSp>
        <p:nvCxnSpPr>
          <p:cNvPr id="870" name="Google Shape;870;g13bf84db993_0_1232"/>
          <p:cNvCxnSpPr/>
          <p:nvPr/>
        </p:nvCxnSpPr>
        <p:spPr>
          <a:xfrm flipH="1">
            <a:off x="3967055" y="2031475"/>
            <a:ext cx="1999500" cy="9111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71" name="Google Shape;871;g13bf84db993_0_1232"/>
          <p:cNvCxnSpPr/>
          <p:nvPr/>
        </p:nvCxnSpPr>
        <p:spPr>
          <a:xfrm flipH="1">
            <a:off x="3967055" y="2393100"/>
            <a:ext cx="1999500" cy="5493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72" name="Google Shape;872;g13bf84db993_0_1232"/>
          <p:cNvCxnSpPr>
            <a:cxnSpLocks/>
          </p:cNvCxnSpPr>
          <p:nvPr/>
        </p:nvCxnSpPr>
        <p:spPr>
          <a:xfrm rot="10800000" flipV="1">
            <a:off x="3964781" y="2754724"/>
            <a:ext cx="2001774" cy="167069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73" name="Google Shape;873;g13bf84db993_0_1232"/>
          <p:cNvCxnSpPr/>
          <p:nvPr/>
        </p:nvCxnSpPr>
        <p:spPr>
          <a:xfrm rot="10800000">
            <a:off x="3967055" y="2942350"/>
            <a:ext cx="1999500" cy="1740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1" name="Google Shape;873;g13bf84db993_0_1232">
            <a:extLst>
              <a:ext uri="{FF2B5EF4-FFF2-40B4-BE49-F238E27FC236}">
                <a16:creationId xmlns:a16="http://schemas.microsoft.com/office/drawing/2014/main" id="{96002CD3-5B14-452B-B438-CDA40CF60136}"/>
              </a:ext>
            </a:extLst>
          </p:cNvPr>
          <p:cNvCxnSpPr>
            <a:cxnSpLocks/>
          </p:cNvCxnSpPr>
          <p:nvPr/>
        </p:nvCxnSpPr>
        <p:spPr>
          <a:xfrm rot="10800000">
            <a:off x="4108941" y="2957509"/>
            <a:ext cx="1883802" cy="598209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5" name="Google Shape;869;g13bf84db993_0_1232">
            <a:extLst>
              <a:ext uri="{FF2B5EF4-FFF2-40B4-BE49-F238E27FC236}">
                <a16:creationId xmlns:a16="http://schemas.microsoft.com/office/drawing/2014/main" id="{EF336A54-98A5-4F3D-BA82-EB63DB7278A0}"/>
              </a:ext>
            </a:extLst>
          </p:cNvPr>
          <p:cNvSpPr txBox="1">
            <a:spLocks/>
          </p:cNvSpPr>
          <p:nvPr/>
        </p:nvSpPr>
        <p:spPr>
          <a:xfrm>
            <a:off x="6443662" y="3024091"/>
            <a:ext cx="1800225" cy="236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lnSpc>
                <a:spcPct val="100000"/>
              </a:lnSpc>
              <a:buFont typeface="Roboto"/>
              <a:buNone/>
            </a:pPr>
            <a:r>
              <a:rPr lang="en-US" sz="1600" dirty="0">
                <a:latin typeface="Times New Roman" panose="02020603050405020304" pitchFamily="18" charset="0"/>
                <a:ea typeface="Be Vietnam"/>
                <a:cs typeface="Times New Roman" panose="02020603050405020304" pitchFamily="18" charset="0"/>
                <a:sym typeface="Be Vietnam"/>
              </a:rPr>
              <a:t>ECMASCRIPT</a:t>
            </a:r>
          </a:p>
        </p:txBody>
      </p:sp>
      <p:sp>
        <p:nvSpPr>
          <p:cNvPr id="138" name="Google Shape;869;g13bf84db993_0_1232">
            <a:extLst>
              <a:ext uri="{FF2B5EF4-FFF2-40B4-BE49-F238E27FC236}">
                <a16:creationId xmlns:a16="http://schemas.microsoft.com/office/drawing/2014/main" id="{A7F41F29-4521-46F5-9132-FE8ED0B5CDC1}"/>
              </a:ext>
            </a:extLst>
          </p:cNvPr>
          <p:cNvSpPr txBox="1">
            <a:spLocks/>
          </p:cNvSpPr>
          <p:nvPr/>
        </p:nvSpPr>
        <p:spPr>
          <a:xfrm>
            <a:off x="6443659" y="3432706"/>
            <a:ext cx="1800225" cy="236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lnSpc>
                <a:spcPct val="100000"/>
              </a:lnSpc>
              <a:buFont typeface="Roboto"/>
              <a:buNone/>
            </a:pPr>
            <a:r>
              <a:rPr lang="en-US" sz="1600" dirty="0">
                <a:latin typeface="Times New Roman" panose="02020603050405020304" pitchFamily="18" charset="0"/>
                <a:ea typeface="Be Vietnam"/>
                <a:cs typeface="Times New Roman" panose="02020603050405020304" pitchFamily="18" charset="0"/>
                <a:sym typeface="Be Vietnam"/>
              </a:rPr>
              <a:t>BOOTSTRAP</a:t>
            </a:r>
          </a:p>
        </p:txBody>
      </p:sp>
      <p:sp>
        <p:nvSpPr>
          <p:cNvPr id="139" name="Google Shape;869;g13bf84db993_0_1232">
            <a:extLst>
              <a:ext uri="{FF2B5EF4-FFF2-40B4-BE49-F238E27FC236}">
                <a16:creationId xmlns:a16="http://schemas.microsoft.com/office/drawing/2014/main" id="{27980DCE-51AE-4BC0-8831-41480794C1B9}"/>
              </a:ext>
            </a:extLst>
          </p:cNvPr>
          <p:cNvSpPr txBox="1">
            <a:spLocks/>
          </p:cNvSpPr>
          <p:nvPr/>
        </p:nvSpPr>
        <p:spPr>
          <a:xfrm>
            <a:off x="6443658" y="3841321"/>
            <a:ext cx="1800225" cy="236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lnSpc>
                <a:spcPct val="100000"/>
              </a:lnSpc>
              <a:buFont typeface="Roboto"/>
              <a:buNone/>
            </a:pPr>
            <a:r>
              <a:rPr lang="en-US" sz="1600" dirty="0">
                <a:latin typeface="Times New Roman" panose="02020603050405020304" pitchFamily="18" charset="0"/>
                <a:ea typeface="Be Vietnam"/>
                <a:cs typeface="Times New Roman" panose="02020603050405020304" pitchFamily="18" charset="0"/>
                <a:sym typeface="Be Vietnam"/>
              </a:rPr>
              <a:t>REACT.JS</a:t>
            </a:r>
          </a:p>
        </p:txBody>
      </p:sp>
      <p:cxnSp>
        <p:nvCxnSpPr>
          <p:cNvPr id="140" name="Google Shape;873;g13bf84db993_0_1232">
            <a:extLst>
              <a:ext uri="{FF2B5EF4-FFF2-40B4-BE49-F238E27FC236}">
                <a16:creationId xmlns:a16="http://schemas.microsoft.com/office/drawing/2014/main" id="{FE496972-DBB9-4AE4-821B-C64097784CCD}"/>
              </a:ext>
            </a:extLst>
          </p:cNvPr>
          <p:cNvCxnSpPr>
            <a:cxnSpLocks/>
          </p:cNvCxnSpPr>
          <p:nvPr/>
        </p:nvCxnSpPr>
        <p:spPr>
          <a:xfrm rot="10800000">
            <a:off x="4108943" y="2962400"/>
            <a:ext cx="1883800" cy="1025275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g13bf84db993_0_1600"/>
          <p:cNvSpPr txBox="1">
            <a:spLocks noGrp="1"/>
          </p:cNvSpPr>
          <p:nvPr>
            <p:ph type="title"/>
          </p:nvPr>
        </p:nvSpPr>
        <p:spPr>
          <a:xfrm>
            <a:off x="0" y="522575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 End Technology</a:t>
            </a:r>
            <a:endParaRPr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74" name="Picture 2" descr="7 Reasons to Choose Google Cloud Firestore as Your Database Solution">
            <a:extLst>
              <a:ext uri="{FF2B5EF4-FFF2-40B4-BE49-F238E27FC236}">
                <a16:creationId xmlns:a16="http://schemas.microsoft.com/office/drawing/2014/main" id="{18F01707-1FEA-4747-BCD3-2672BC4091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432" y="1945463"/>
            <a:ext cx="4059122" cy="2792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Firebase | Google's Mobile and Web App Development Platform">
            <a:extLst>
              <a:ext uri="{FF2B5EF4-FFF2-40B4-BE49-F238E27FC236}">
                <a16:creationId xmlns:a16="http://schemas.microsoft.com/office/drawing/2014/main" id="{3C977594-E2B9-4B7E-BB55-4EE05A2252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6044" y="2086708"/>
            <a:ext cx="3703508" cy="2651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1026;g13bf84db993_0_197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Screenshots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E61F14-A7B7-4DFE-B8EC-E0F08865F2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0103" y="1893714"/>
            <a:ext cx="2475309" cy="3300412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9BC44A-4F21-4DB9-9C9D-21ADDF783D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0907" y="219815"/>
            <a:ext cx="3354016" cy="733662"/>
          </a:xfrm>
        </p:spPr>
        <p:txBody>
          <a:bodyPr/>
          <a:lstStyle/>
          <a:p>
            <a:pPr algn="ctr"/>
            <a:r>
              <a:rPr lang="en-US" sz="4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Screenshots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282126-74AF-44C6-B134-B6AC1C939F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4370" y="1141047"/>
            <a:ext cx="5668757" cy="3188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9337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CFE12C6-2EC6-4CEF-9EC5-EB0E40E24B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0050" y="1145924"/>
            <a:ext cx="6221055" cy="3499343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97A31E5-620D-4722-AD26-5257A25201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047" y="219815"/>
            <a:ext cx="3354016" cy="733662"/>
          </a:xfrm>
        </p:spPr>
        <p:txBody>
          <a:bodyPr/>
          <a:lstStyle/>
          <a:p>
            <a:pPr algn="ctr"/>
            <a:r>
              <a:rPr lang="en-US" sz="4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Screenshots</a:t>
            </a:r>
          </a:p>
        </p:txBody>
      </p:sp>
    </p:spTree>
    <p:extLst>
      <p:ext uri="{BB962C8B-B14F-4D97-AF65-F5344CB8AC3E}">
        <p14:creationId xmlns:p14="http://schemas.microsoft.com/office/powerpoint/2010/main" val="23272453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2"/>
          <p:cNvSpPr txBox="1">
            <a:spLocks noGrp="1"/>
          </p:cNvSpPr>
          <p:nvPr>
            <p:ph type="title"/>
          </p:nvPr>
        </p:nvSpPr>
        <p:spPr>
          <a:xfrm>
            <a:off x="239273" y="168141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Aim </a:t>
            </a:r>
            <a:endParaRPr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4" name="Google Shape;454;p2"/>
          <p:cNvSpPr txBox="1"/>
          <p:nvPr/>
        </p:nvSpPr>
        <p:spPr>
          <a:xfrm>
            <a:off x="485724" y="1009941"/>
            <a:ext cx="8434200" cy="3901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3175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Drawback of Existing System</a:t>
            </a:r>
            <a:endParaRPr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marR="0" lvl="0" indent="-3175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Explanation</a:t>
            </a:r>
            <a:endParaRPr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marR="0" lvl="0" indent="-3175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Modules</a:t>
            </a:r>
          </a:p>
          <a:p>
            <a:pPr marL="457200" marR="0" lvl="0" indent="-3175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Requirements</a:t>
            </a:r>
            <a:endParaRPr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marR="0" lvl="0" indent="-3175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Advantages of Project</a:t>
            </a:r>
            <a:endParaRPr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marR="0" lvl="0" indent="-3175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DFDs</a:t>
            </a:r>
            <a:endParaRPr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marR="0" lvl="0" indent="-3175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Technology Used</a:t>
            </a:r>
            <a:endParaRPr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marR="0" lvl="0" indent="-3175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RequirementsScreenshots</a:t>
            </a:r>
            <a:endParaRPr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marR="0" lvl="0" indent="-3175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marR="0" lvl="0" indent="-3175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Scope</a:t>
            </a:r>
            <a:endParaRPr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marR="0" lvl="0" indent="-3175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  <a:endParaRPr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2" name="Picture 4" descr="Book My Pg">
            <a:extLst>
              <a:ext uri="{FF2B5EF4-FFF2-40B4-BE49-F238E27FC236}">
                <a16:creationId xmlns:a16="http://schemas.microsoft.com/office/drawing/2014/main" id="{72314D39-744D-4CE7-B373-E72CD3909D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1930" y="875485"/>
            <a:ext cx="4683919" cy="3809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4111AB7-C3E9-4103-B34F-FCF4ECA914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4321" y="906585"/>
            <a:ext cx="6516293" cy="366541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B3F46480-DF42-4747-8FA0-047225982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047" y="219815"/>
            <a:ext cx="3354016" cy="733662"/>
          </a:xfrm>
        </p:spPr>
        <p:txBody>
          <a:bodyPr/>
          <a:lstStyle/>
          <a:p>
            <a:pPr algn="ctr"/>
            <a:r>
              <a:rPr lang="en-US" sz="4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Screenshots</a:t>
            </a:r>
          </a:p>
        </p:txBody>
      </p:sp>
    </p:spTree>
    <p:extLst>
      <p:ext uri="{BB962C8B-B14F-4D97-AF65-F5344CB8AC3E}">
        <p14:creationId xmlns:p14="http://schemas.microsoft.com/office/powerpoint/2010/main" val="20014546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7E97482-04D0-4BC4-8DF4-A5746B2857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3954" y="1023814"/>
            <a:ext cx="6504137" cy="3658577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E600AC97-2F78-46C7-ABFE-CFE4CB10E8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047" y="219815"/>
            <a:ext cx="3354016" cy="733662"/>
          </a:xfrm>
        </p:spPr>
        <p:txBody>
          <a:bodyPr/>
          <a:lstStyle/>
          <a:p>
            <a:pPr algn="ctr"/>
            <a:r>
              <a:rPr lang="en-US" sz="4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Screenshots</a:t>
            </a:r>
          </a:p>
        </p:txBody>
      </p:sp>
    </p:spTree>
    <p:extLst>
      <p:ext uri="{BB962C8B-B14F-4D97-AF65-F5344CB8AC3E}">
        <p14:creationId xmlns:p14="http://schemas.microsoft.com/office/powerpoint/2010/main" val="42669383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E3F3D4D-B367-4AB4-8555-4F2DBB694E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2949" y="1086339"/>
            <a:ext cx="6561451" cy="3690816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85A6A38-0EBA-4B2C-BC13-7845C9B3B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047" y="219815"/>
            <a:ext cx="3354016" cy="733662"/>
          </a:xfrm>
        </p:spPr>
        <p:txBody>
          <a:bodyPr/>
          <a:lstStyle/>
          <a:p>
            <a:pPr algn="ctr"/>
            <a:r>
              <a:rPr lang="en-US" sz="4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Screenshots</a:t>
            </a:r>
          </a:p>
        </p:txBody>
      </p:sp>
    </p:spTree>
    <p:extLst>
      <p:ext uri="{BB962C8B-B14F-4D97-AF65-F5344CB8AC3E}">
        <p14:creationId xmlns:p14="http://schemas.microsoft.com/office/powerpoint/2010/main" val="34516282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A7B721E-83DA-42A4-AFC9-5CAAB232FB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5581" y="1211384"/>
            <a:ext cx="5990059" cy="3369408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985897A3-63F7-45D7-90F1-229A68EFE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047" y="219815"/>
            <a:ext cx="3354016" cy="733662"/>
          </a:xfrm>
        </p:spPr>
        <p:txBody>
          <a:bodyPr/>
          <a:lstStyle/>
          <a:p>
            <a:pPr algn="ctr"/>
            <a:r>
              <a:rPr lang="en-US" sz="4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Screenshots</a:t>
            </a:r>
          </a:p>
        </p:txBody>
      </p:sp>
    </p:spTree>
    <p:extLst>
      <p:ext uri="{BB962C8B-B14F-4D97-AF65-F5344CB8AC3E}">
        <p14:creationId xmlns:p14="http://schemas.microsoft.com/office/powerpoint/2010/main" val="39989654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10E9B74-439A-4D1F-9906-EE36492B8F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7629" y="1025768"/>
            <a:ext cx="6236677" cy="3508131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111F03F4-D321-4243-A35D-0EDEE137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047" y="219815"/>
            <a:ext cx="3354016" cy="733662"/>
          </a:xfrm>
        </p:spPr>
        <p:txBody>
          <a:bodyPr/>
          <a:lstStyle/>
          <a:p>
            <a:pPr algn="ctr"/>
            <a:r>
              <a:rPr lang="en-US" sz="4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Screenshots</a:t>
            </a:r>
          </a:p>
        </p:txBody>
      </p:sp>
    </p:spTree>
    <p:extLst>
      <p:ext uri="{BB962C8B-B14F-4D97-AF65-F5344CB8AC3E}">
        <p14:creationId xmlns:p14="http://schemas.microsoft.com/office/powerpoint/2010/main" val="37009437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2E5FA2E-1254-4A96-8CA2-B1B60BE3A3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225" y="945661"/>
            <a:ext cx="6559714" cy="368983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D5CE1E-22F9-4CF4-AD38-63B56C5852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047" y="219815"/>
            <a:ext cx="3354016" cy="733662"/>
          </a:xfrm>
        </p:spPr>
        <p:txBody>
          <a:bodyPr/>
          <a:lstStyle/>
          <a:p>
            <a:pPr algn="ctr"/>
            <a:r>
              <a:rPr lang="en-US" sz="4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Screenshots</a:t>
            </a:r>
          </a:p>
        </p:txBody>
      </p:sp>
    </p:spTree>
    <p:extLst>
      <p:ext uri="{BB962C8B-B14F-4D97-AF65-F5344CB8AC3E}">
        <p14:creationId xmlns:p14="http://schemas.microsoft.com/office/powerpoint/2010/main" val="21919827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6F5E46A-0E25-4D93-9C11-428EEE75ED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2491" y="963049"/>
            <a:ext cx="6792785" cy="3820941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7426B01-4C0D-4459-94BB-A6F89EE32B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047" y="219815"/>
            <a:ext cx="3354016" cy="733662"/>
          </a:xfrm>
        </p:spPr>
        <p:txBody>
          <a:bodyPr/>
          <a:lstStyle/>
          <a:p>
            <a:pPr algn="ctr"/>
            <a:r>
              <a:rPr lang="en-US" sz="4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Screenshots</a:t>
            </a:r>
          </a:p>
        </p:txBody>
      </p:sp>
    </p:spTree>
    <p:extLst>
      <p:ext uri="{BB962C8B-B14F-4D97-AF65-F5344CB8AC3E}">
        <p14:creationId xmlns:p14="http://schemas.microsoft.com/office/powerpoint/2010/main" val="41397122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9E50EC9-BED7-4776-89C1-BD3566B3AE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2758" y="1023815"/>
            <a:ext cx="6351303" cy="3572608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F4A40EE-3D82-4E5C-B92A-1D23EF8E51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047" y="219815"/>
            <a:ext cx="3354016" cy="733662"/>
          </a:xfrm>
        </p:spPr>
        <p:txBody>
          <a:bodyPr/>
          <a:lstStyle/>
          <a:p>
            <a:pPr algn="ctr"/>
            <a:r>
              <a:rPr lang="en-US" sz="4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Screenshots</a:t>
            </a:r>
          </a:p>
        </p:txBody>
      </p:sp>
    </p:spTree>
    <p:extLst>
      <p:ext uri="{BB962C8B-B14F-4D97-AF65-F5344CB8AC3E}">
        <p14:creationId xmlns:p14="http://schemas.microsoft.com/office/powerpoint/2010/main" val="18735728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9E08A3C-2B75-4F5E-B376-31238BA933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8461" y="909026"/>
            <a:ext cx="6666523" cy="374991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5B9903B1-2AA7-4BC0-9F82-B46EF5F704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047" y="219815"/>
            <a:ext cx="3354016" cy="733662"/>
          </a:xfrm>
        </p:spPr>
        <p:txBody>
          <a:bodyPr/>
          <a:lstStyle/>
          <a:p>
            <a:pPr algn="ctr"/>
            <a:r>
              <a:rPr lang="en-US" sz="4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Screenshots</a:t>
            </a:r>
          </a:p>
        </p:txBody>
      </p:sp>
    </p:spTree>
    <p:extLst>
      <p:ext uri="{BB962C8B-B14F-4D97-AF65-F5344CB8AC3E}">
        <p14:creationId xmlns:p14="http://schemas.microsoft.com/office/powerpoint/2010/main" val="42071055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539623C-025A-47A4-98F0-4B03183BB6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2751" y="961292"/>
            <a:ext cx="6254044" cy="35179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1E79061E-7CE0-4971-B2A4-8C96ACE18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047" y="219815"/>
            <a:ext cx="3354016" cy="733662"/>
          </a:xfrm>
        </p:spPr>
        <p:txBody>
          <a:bodyPr/>
          <a:lstStyle/>
          <a:p>
            <a:pPr algn="ctr"/>
            <a:r>
              <a:rPr lang="en-US" sz="4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Screenshots</a:t>
            </a:r>
          </a:p>
        </p:txBody>
      </p:sp>
    </p:spTree>
    <p:extLst>
      <p:ext uri="{BB962C8B-B14F-4D97-AF65-F5344CB8AC3E}">
        <p14:creationId xmlns:p14="http://schemas.microsoft.com/office/powerpoint/2010/main" val="1195607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87745E-5238-411A-88E3-C57A8C620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2800" b="1" dirty="0">
                <a:latin typeface="Times New Roman" panose="02020603050405020304" pitchFamily="18" charset="0"/>
                <a:ea typeface="Fira Sans Extra Condensed"/>
                <a:cs typeface="Times New Roman" panose="02020603050405020304" pitchFamily="18" charset="0"/>
                <a:sym typeface="Fira Sans Extra Condensed"/>
              </a:rPr>
              <a:t>Drawback of Existing System</a:t>
            </a:r>
            <a:br>
              <a:rPr lang="en-US" sz="2800" b="1" dirty="0">
                <a:latin typeface="Times New Roman" panose="02020603050405020304" pitchFamily="18" charset="0"/>
                <a:ea typeface="Fira Sans Extra Condensed"/>
                <a:cs typeface="Times New Roman" panose="02020603050405020304" pitchFamily="18" charset="0"/>
                <a:sym typeface="Fira Sans Extra Condensed"/>
              </a:rPr>
            </a:b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B3E155-07C3-431D-869A-F885324CCE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Incomplete or Outdated Information:</a:t>
            </a:r>
          </a:p>
          <a:p>
            <a:pPr lvl="1"/>
            <a:r>
              <a:rPr lang="en-US" sz="16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Lack of comprehensive and up-to-date information about available PG accommodations.</a:t>
            </a:r>
          </a:p>
          <a:p>
            <a:pPr marL="609600" lvl="1" indent="0">
              <a:buNone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Insufficient Interaction and Communication:</a:t>
            </a:r>
          </a:p>
          <a:p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Users may face difficulties in scheduling visits or asking questions about the accommodations.</a:t>
            </a:r>
          </a:p>
          <a:p>
            <a:pPr marL="152400" indent="0">
              <a:buNone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Inadequate Customer Support:</a:t>
            </a:r>
          </a:p>
          <a:p>
            <a:pPr lvl="1"/>
            <a:r>
              <a:rPr lang="en-US" sz="16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Limited availability of customer support or assistance for users.</a:t>
            </a:r>
          </a:p>
          <a:p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99212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31412B1-6277-4316-8B56-FAE2319DDF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4194" y="883139"/>
            <a:ext cx="6431714" cy="3697654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CC471412-F43D-4863-8360-0C18802A1D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047" y="219815"/>
            <a:ext cx="3354016" cy="733662"/>
          </a:xfrm>
        </p:spPr>
        <p:txBody>
          <a:bodyPr/>
          <a:lstStyle/>
          <a:p>
            <a:pPr algn="ctr"/>
            <a:r>
              <a:rPr lang="en-US" sz="4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Screenshots</a:t>
            </a:r>
          </a:p>
        </p:txBody>
      </p:sp>
    </p:spTree>
    <p:extLst>
      <p:ext uri="{BB962C8B-B14F-4D97-AF65-F5344CB8AC3E}">
        <p14:creationId xmlns:p14="http://schemas.microsoft.com/office/powerpoint/2010/main" val="40837368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10F0B32-497E-4D1E-80DF-9642B8DBD4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1195" y="1031630"/>
            <a:ext cx="6170681" cy="3471008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3292C70-DEF2-4839-B9B2-34180F262D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047" y="219815"/>
            <a:ext cx="3354016" cy="733662"/>
          </a:xfrm>
        </p:spPr>
        <p:txBody>
          <a:bodyPr/>
          <a:lstStyle/>
          <a:p>
            <a:pPr algn="ctr"/>
            <a:r>
              <a:rPr lang="en-US" sz="4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Screenshots</a:t>
            </a:r>
          </a:p>
        </p:txBody>
      </p:sp>
    </p:spTree>
    <p:extLst>
      <p:ext uri="{BB962C8B-B14F-4D97-AF65-F5344CB8AC3E}">
        <p14:creationId xmlns:p14="http://schemas.microsoft.com/office/powerpoint/2010/main" val="42064485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909343B-E396-4C25-8ACC-93E951743A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5077" y="953477"/>
            <a:ext cx="6798308" cy="3824048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AD82A409-9EE2-4CAC-9DA8-5894A24624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047" y="219815"/>
            <a:ext cx="3354016" cy="733662"/>
          </a:xfrm>
        </p:spPr>
        <p:txBody>
          <a:bodyPr/>
          <a:lstStyle/>
          <a:p>
            <a:pPr algn="ctr"/>
            <a:r>
              <a:rPr lang="en-US" sz="4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Screenshots</a:t>
            </a:r>
          </a:p>
        </p:txBody>
      </p:sp>
    </p:spTree>
    <p:extLst>
      <p:ext uri="{BB962C8B-B14F-4D97-AF65-F5344CB8AC3E}">
        <p14:creationId xmlns:p14="http://schemas.microsoft.com/office/powerpoint/2010/main" val="6252516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129C048-0BFC-4421-9059-BFF5D71038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3453" y="953477"/>
            <a:ext cx="6835856" cy="384516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8CD4F53-E77C-4141-8AD9-A33925607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047" y="219815"/>
            <a:ext cx="3354016" cy="733662"/>
          </a:xfrm>
        </p:spPr>
        <p:txBody>
          <a:bodyPr/>
          <a:lstStyle/>
          <a:p>
            <a:pPr algn="ctr"/>
            <a:r>
              <a:rPr lang="en-US" sz="4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Screenshots</a:t>
            </a:r>
          </a:p>
        </p:txBody>
      </p:sp>
    </p:spTree>
    <p:extLst>
      <p:ext uri="{BB962C8B-B14F-4D97-AF65-F5344CB8AC3E}">
        <p14:creationId xmlns:p14="http://schemas.microsoft.com/office/powerpoint/2010/main" val="8846175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BF9EC9A-3E51-4751-BF38-6C388E90D5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9119" y="953477"/>
            <a:ext cx="6670864" cy="3752361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CED03CAE-5659-4944-B246-B5B8ECCA4643}"/>
              </a:ext>
            </a:extLst>
          </p:cNvPr>
          <p:cNvSpPr txBox="1">
            <a:spLocks/>
          </p:cNvSpPr>
          <p:nvPr/>
        </p:nvSpPr>
        <p:spPr>
          <a:xfrm>
            <a:off x="538047" y="219815"/>
            <a:ext cx="3354016" cy="733662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lvl="0" algn="l" defTabSz="342900" rtl="0" eaLnBrk="1" latinLnBrk="0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 sz="80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lvl="1" rtl="0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lvl="2" rtl="0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lvl="3" rtl="0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lvl="4" rtl="0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lvl="5" rtl="0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lvl="6" rtl="0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lvl="7" rtl="0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lvl="8" rtl="0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algn="ctr"/>
            <a:r>
              <a:rPr lang="en-US" sz="40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Screenshots</a:t>
            </a:r>
            <a:endParaRPr lang="en-US" sz="4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27095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1995AFB-C8A8-4978-AD13-340E489CBA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2849" y="953477"/>
            <a:ext cx="6754228" cy="3799253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D45C40C-0E87-43F0-83A5-A79D5326C3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047" y="219815"/>
            <a:ext cx="3354016" cy="733662"/>
          </a:xfrm>
        </p:spPr>
        <p:txBody>
          <a:bodyPr/>
          <a:lstStyle/>
          <a:p>
            <a:pPr algn="ctr"/>
            <a:r>
              <a:rPr lang="en-US" sz="4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Screenshots</a:t>
            </a:r>
          </a:p>
        </p:txBody>
      </p:sp>
    </p:spTree>
    <p:extLst>
      <p:ext uri="{BB962C8B-B14F-4D97-AF65-F5344CB8AC3E}">
        <p14:creationId xmlns:p14="http://schemas.microsoft.com/office/powerpoint/2010/main" val="15668121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" name="Google Shape;1147;g11af1882893_1_5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D5F778E-52D7-42DA-B2B5-7ECFB1C0C2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199" y="1152475"/>
            <a:ext cx="8975970" cy="216124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Dedicated web app improves user experience and overcomes limitations of existing systems.</a:t>
            </a:r>
          </a:p>
          <a:p>
            <a:pPr>
              <a:lnSpc>
                <a:spcPct val="150000"/>
              </a:lnSpc>
            </a:pPr>
            <a:r>
              <a:rPr lang="en-US" dirty="0"/>
              <a:t>Easy to use.</a:t>
            </a:r>
          </a:p>
          <a:p>
            <a:pPr>
              <a:lnSpc>
                <a:spcPct val="150000"/>
              </a:lnSpc>
            </a:pPr>
            <a:r>
              <a:rPr lang="en-US" dirty="0"/>
              <a:t>Verification processes and user reviews ensure trust and safety.</a:t>
            </a:r>
          </a:p>
          <a:p>
            <a:pPr>
              <a:lnSpc>
                <a:spcPct val="150000"/>
              </a:lnSpc>
            </a:pPr>
            <a:r>
              <a:rPr lang="en-US" dirty="0"/>
              <a:t>Interactive features empower users with scheduling visits, and seamless booking.</a:t>
            </a:r>
          </a:p>
          <a:p>
            <a:pPr>
              <a:lnSpc>
                <a:spcPct val="150000"/>
              </a:lnSpc>
            </a:pPr>
            <a:r>
              <a:rPr lang="en-US" dirty="0"/>
              <a:t>Advantages include cost-effective options and convenient amenities.</a:t>
            </a:r>
          </a:p>
          <a:p>
            <a:pPr>
              <a:lnSpc>
                <a:spcPct val="150000"/>
              </a:lnSpc>
            </a:pPr>
            <a:r>
              <a:rPr lang="en-US" dirty="0"/>
              <a:t>Proposed web app aims to provide a seamless and reliable platform for an improved PG search experience.</a:t>
            </a:r>
          </a:p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endParaRPr lang="en-US" dirty="0"/>
          </a:p>
        </p:txBody>
      </p:sp>
      <p:pic>
        <p:nvPicPr>
          <p:cNvPr id="1149" name="Google Shape;1149;g11af1882893_1_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60801" y="3482023"/>
            <a:ext cx="1686318" cy="15334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4" name="Google Shape;1154;g11af1882893_1_5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Work</a:t>
            </a:r>
            <a:endParaRPr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55" name="Google Shape;1155;g11af1882893_1_5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Email verification can be added for authentication.</a:t>
            </a:r>
            <a:endParaRPr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0" indent="-3175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Adding payment gateway for providing online payment facility.</a:t>
            </a:r>
            <a:endParaRPr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DE5379-E22E-4601-ADB5-30E7F2B3AC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5972" y="2532299"/>
            <a:ext cx="2297609" cy="2297609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EC58601-CA88-4EE9-8EF3-A4CB52F210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Explanation</a:t>
            </a:r>
            <a:endParaRPr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7" name="Google Shape;467;p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RoomNinja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is a PG search web app online platform, specifically designed to help users search and find Paying Guest accommodations or shared living spaces.</a:t>
            </a:r>
          </a:p>
          <a:p>
            <a:pPr marL="457200" lvl="0" indent="-3175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-317500" algn="just">
              <a:buSzPts val="1400"/>
            </a:pPr>
            <a:r>
              <a:rPr lang="en-I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User-friendly interface accessible via web browsers.</a:t>
            </a:r>
          </a:p>
          <a:p>
            <a:pPr indent="-317500" algn="just">
              <a:buSzPts val="1400"/>
            </a:pPr>
            <a:endParaRPr lang="en-US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-317500" algn="just">
              <a:buSzPts val="1400"/>
            </a:pPr>
            <a:r>
              <a:rPr lang="en-I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Online booking functionality for convenient reservation.</a:t>
            </a:r>
          </a:p>
          <a:p>
            <a:pPr indent="-317500" algn="just">
              <a:buSzPts val="1400"/>
            </a:pPr>
            <a:endParaRPr lang="en-IN" sz="1800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-317500" algn="just">
              <a:buSzPts val="1400"/>
            </a:pPr>
            <a:r>
              <a:rPr lang="en-I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Convenience in comparing different PG accommodations.</a:t>
            </a:r>
            <a:endParaRPr lang="en-US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-317500" algn="just">
              <a:buSzPts val="1400"/>
            </a:pPr>
            <a:endParaRPr lang="en-US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0" indent="-3175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sz="14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11af1882893_1_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Modules</a:t>
            </a:r>
            <a:endParaRPr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3" name="Google Shape;473;g11af1882893_1_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Admin Panel</a:t>
            </a:r>
            <a:endParaRPr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Website/ User Panel</a:t>
            </a:r>
            <a:endParaRPr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74" name="Google Shape;474;g11af1882893_1_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13600" y="1287600"/>
            <a:ext cx="6295326" cy="3855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f3d3ce98c1_0_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Admin - Functionalities</a:t>
            </a:r>
            <a:endParaRPr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0" name="Google Shape;480;gf3d3ce98c1_0_1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Login</a:t>
            </a: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Manage Category</a:t>
            </a: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Manage Products</a:t>
            </a: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Manage Users/ Customers</a:t>
            </a: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Manage Booking Status</a:t>
            </a: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Respond to Enquiry</a:t>
            </a: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Logout</a:t>
            </a:r>
          </a:p>
        </p:txBody>
      </p:sp>
      <p:pic>
        <p:nvPicPr>
          <p:cNvPr id="481" name="Google Shape;481;gf3d3ce98c1_0_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50875" y="2882890"/>
            <a:ext cx="2545226" cy="21398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11af1882893_1_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Customer  - Functionalities</a:t>
            </a:r>
            <a:endParaRPr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7" name="Google Shape;487;g11af1882893_1_10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Register</a:t>
            </a:r>
            <a:endParaRPr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Login</a:t>
            </a:r>
            <a:endParaRPr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View PG</a:t>
            </a:r>
            <a:endParaRPr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Filter PG according to Location </a:t>
            </a:r>
            <a:endParaRPr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Booking PG</a:t>
            </a:r>
            <a:endParaRPr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View Booking Status</a:t>
            </a:r>
            <a:endParaRPr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Logout</a:t>
            </a:r>
            <a:endParaRPr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88" name="Google Shape;488;g11af1882893_1_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34550" y="1974150"/>
            <a:ext cx="3218501" cy="3009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AB734-EB96-4C1E-B47B-8E0A9639E6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000" y="256932"/>
            <a:ext cx="8100000" cy="572700"/>
          </a:xfrm>
        </p:spPr>
        <p:txBody>
          <a:bodyPr/>
          <a:lstStyle/>
          <a:p>
            <a:pPr algn="ctr"/>
            <a:r>
              <a:rPr lang="en-US" dirty="0"/>
              <a:t>Requirements</a:t>
            </a:r>
          </a:p>
        </p:txBody>
      </p:sp>
      <p:sp>
        <p:nvSpPr>
          <p:cNvPr id="7" name="Google Shape;480;gf3d3ce98c1_0_16">
            <a:extLst>
              <a:ext uri="{FF2B5EF4-FFF2-40B4-BE49-F238E27FC236}">
                <a16:creationId xmlns:a16="http://schemas.microsoft.com/office/drawing/2014/main" id="{8100D186-8805-413C-8F06-4211390A5FAF}"/>
              </a:ext>
            </a:extLst>
          </p:cNvPr>
          <p:cNvSpPr txBox="1">
            <a:spLocks/>
          </p:cNvSpPr>
          <p:nvPr/>
        </p:nvSpPr>
        <p:spPr>
          <a:xfrm>
            <a:off x="840163" y="695519"/>
            <a:ext cx="3442672" cy="3689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39700">
              <a:lnSpc>
                <a:spcPct val="150000"/>
              </a:lnSpc>
              <a:buSzPts val="1400"/>
            </a:pPr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Hardware Requirements</a:t>
            </a:r>
            <a:endParaRPr lang="en-US" sz="12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39700">
              <a:lnSpc>
                <a:spcPct val="150000"/>
              </a:lnSpc>
              <a:buSzPts val="1400"/>
            </a:pPr>
            <a:endParaRPr lang="en-US" sz="2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25450" lvl="1" indent="-285750">
              <a:lnSpc>
                <a:spcPct val="150000"/>
              </a:lnSpc>
              <a:buSzPts val="1400"/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Processor	: 	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i3</a:t>
            </a:r>
          </a:p>
          <a:p>
            <a:pPr marL="425450" lvl="1" indent="-285750">
              <a:lnSpc>
                <a:spcPct val="150000"/>
              </a:lnSpc>
              <a:buSzPts val="1400"/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RAM		: 	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 GB</a:t>
            </a:r>
          </a:p>
          <a:p>
            <a:pPr marL="425450" lvl="1" indent="-285750">
              <a:lnSpc>
                <a:spcPct val="150000"/>
              </a:lnSpc>
              <a:buSzPts val="1400"/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SSD		:	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256GB</a:t>
            </a:r>
          </a:p>
          <a:p>
            <a:pPr marL="425450" lvl="1" indent="-285750">
              <a:lnSpc>
                <a:spcPct val="150000"/>
              </a:lnSpc>
              <a:buSzPts val="1400"/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Google Shape;480;gf3d3ce98c1_0_16">
            <a:extLst>
              <a:ext uri="{FF2B5EF4-FFF2-40B4-BE49-F238E27FC236}">
                <a16:creationId xmlns:a16="http://schemas.microsoft.com/office/drawing/2014/main" id="{3AC1E3EB-7619-40F7-B46A-9904B9308E83}"/>
              </a:ext>
            </a:extLst>
          </p:cNvPr>
          <p:cNvSpPr txBox="1">
            <a:spLocks/>
          </p:cNvSpPr>
          <p:nvPr/>
        </p:nvSpPr>
        <p:spPr>
          <a:xfrm>
            <a:off x="4970589" y="726781"/>
            <a:ext cx="3969573" cy="43840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39700">
              <a:lnSpc>
                <a:spcPct val="150000"/>
              </a:lnSpc>
              <a:buSzPts val="1400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Software Requirements</a:t>
            </a:r>
          </a:p>
          <a:p>
            <a:pPr marL="139700">
              <a:lnSpc>
                <a:spcPct val="150000"/>
              </a:lnSpc>
              <a:buSzPts val="1400"/>
            </a:pP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39700">
              <a:lnSpc>
                <a:spcPct val="150000"/>
              </a:lnSpc>
              <a:buSzPts val="1400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Front End         :       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HTML, CSS, Bootstrap, 	                  	                  JavaScript, ECMA Script, 	                  	                  React JS</a:t>
            </a:r>
          </a:p>
          <a:p>
            <a:pPr marL="139700">
              <a:lnSpc>
                <a:spcPct val="150000"/>
              </a:lnSpc>
              <a:buSzPts val="1400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DB Tool	         :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Firestore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39700">
              <a:lnSpc>
                <a:spcPct val="150000"/>
              </a:lnSpc>
              <a:buSzPts val="1400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Browser            :       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Mozilla Firefox/Chrome/            	                   Edge</a:t>
            </a:r>
          </a:p>
          <a:p>
            <a:pPr marL="139700">
              <a:lnSpc>
                <a:spcPct val="150000"/>
              </a:lnSpc>
              <a:buSzPts val="1400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OS	         :       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Windows Operating 	                 	                   System/Linux</a:t>
            </a:r>
          </a:p>
          <a:p>
            <a:pPr marL="139700">
              <a:lnSpc>
                <a:spcPct val="150000"/>
              </a:lnSpc>
              <a:buSzPts val="1400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Text Editor      :        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Visual Studio Code</a:t>
            </a:r>
          </a:p>
          <a:p>
            <a:pPr marL="139700">
              <a:lnSpc>
                <a:spcPct val="150000"/>
              </a:lnSpc>
              <a:buSzPts val="1400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Environment   :         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Firebase</a:t>
            </a:r>
          </a:p>
          <a:p>
            <a:pPr marL="139700">
              <a:lnSpc>
                <a:spcPct val="150000"/>
              </a:lnSpc>
              <a:buSzPts val="1400"/>
            </a:pP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6C9A198-58EC-4DA7-A929-ADB3C40CA049}"/>
              </a:ext>
            </a:extLst>
          </p:cNvPr>
          <p:cNvCxnSpPr>
            <a:cxnSpLocks/>
          </p:cNvCxnSpPr>
          <p:nvPr/>
        </p:nvCxnSpPr>
        <p:spPr>
          <a:xfrm flipH="1">
            <a:off x="4763482" y="984742"/>
            <a:ext cx="1" cy="3727939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65182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11af1882893_1_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Advantages</a:t>
            </a:r>
            <a:endParaRPr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4" name="Google Shape;494;g11af1882893_1_1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 PG-searching platform will increase the productivity of the business since it expands the scalability. </a:t>
            </a:r>
            <a:endParaRPr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0" indent="-3175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There is no limit of location range and customers are no longer visiting the PG physically. </a:t>
            </a:r>
            <a:endParaRPr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0" indent="-2286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95" name="Google Shape;495;g11af1882893_1_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29925" y="1930375"/>
            <a:ext cx="4284150" cy="3213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1_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Wisp">
    <a:dk1>
      <a:sysClr val="windowText" lastClr="000000"/>
    </a:dk1>
    <a:lt1>
      <a:sysClr val="window" lastClr="FFFFFF"/>
    </a:lt1>
    <a:dk2>
      <a:srgbClr val="766F54"/>
    </a:dk2>
    <a:lt2>
      <a:srgbClr val="E3EACF"/>
    </a:lt2>
    <a:accent1>
      <a:srgbClr val="A53010"/>
    </a:accent1>
    <a:accent2>
      <a:srgbClr val="DE7E18"/>
    </a:accent2>
    <a:accent3>
      <a:srgbClr val="9F8351"/>
    </a:accent3>
    <a:accent4>
      <a:srgbClr val="728653"/>
    </a:accent4>
    <a:accent5>
      <a:srgbClr val="92AA4C"/>
    </a:accent5>
    <a:accent6>
      <a:srgbClr val="6AAC91"/>
    </a:accent6>
    <a:hlink>
      <a:srgbClr val="FB4A18"/>
    </a:hlink>
    <a:folHlink>
      <a:srgbClr val="FB9318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TM02892315[[fn=Wisp]]</Template>
  <TotalTime>773</TotalTime>
  <Words>432</Words>
  <Application>Microsoft Office PowerPoint</Application>
  <PresentationFormat>On-screen Show (16:9)</PresentationFormat>
  <Paragraphs>116</Paragraphs>
  <Slides>38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38</vt:i4>
      </vt:variant>
    </vt:vector>
  </HeadingPairs>
  <TitlesOfParts>
    <vt:vector size="47" baseType="lpstr">
      <vt:lpstr>Calibri</vt:lpstr>
      <vt:lpstr>Catamaran</vt:lpstr>
      <vt:lpstr>Roboto</vt:lpstr>
      <vt:lpstr>Arial</vt:lpstr>
      <vt:lpstr>Times New Roman</vt:lpstr>
      <vt:lpstr>Century Gothic</vt:lpstr>
      <vt:lpstr>Wingdings 3</vt:lpstr>
      <vt:lpstr>Wisp</vt:lpstr>
      <vt:lpstr>1_Wisp</vt:lpstr>
      <vt:lpstr>RoomNinja</vt:lpstr>
      <vt:lpstr>Aim </vt:lpstr>
      <vt:lpstr>Drawback of Existing System </vt:lpstr>
      <vt:lpstr>Project Explanation</vt:lpstr>
      <vt:lpstr>Modules</vt:lpstr>
      <vt:lpstr>Admin - Functionalities</vt:lpstr>
      <vt:lpstr>Customer  - Functionalities</vt:lpstr>
      <vt:lpstr>Requirements</vt:lpstr>
      <vt:lpstr>Advantages</vt:lpstr>
      <vt:lpstr>Data Flow Diagram</vt:lpstr>
      <vt:lpstr>PowerPoint Presentation</vt:lpstr>
      <vt:lpstr>DFD Diagram of Admin</vt:lpstr>
      <vt:lpstr>DFD Diagram of User</vt:lpstr>
      <vt:lpstr>Technology Used</vt:lpstr>
      <vt:lpstr>Front End Technology</vt:lpstr>
      <vt:lpstr>Back End Technology</vt:lpstr>
      <vt:lpstr>Screenshots</vt:lpstr>
      <vt:lpstr>Screenshots</vt:lpstr>
      <vt:lpstr>Screenshots</vt:lpstr>
      <vt:lpstr>Screenshots</vt:lpstr>
      <vt:lpstr>Screenshots</vt:lpstr>
      <vt:lpstr>Screenshots</vt:lpstr>
      <vt:lpstr>Screenshots</vt:lpstr>
      <vt:lpstr>Screenshots</vt:lpstr>
      <vt:lpstr>Screenshots</vt:lpstr>
      <vt:lpstr>Screenshots</vt:lpstr>
      <vt:lpstr>Screenshots</vt:lpstr>
      <vt:lpstr>Screenshots</vt:lpstr>
      <vt:lpstr>Screenshots</vt:lpstr>
      <vt:lpstr>Screenshots</vt:lpstr>
      <vt:lpstr>Screenshots</vt:lpstr>
      <vt:lpstr>Screenshots</vt:lpstr>
      <vt:lpstr>Screenshots</vt:lpstr>
      <vt:lpstr>PowerPoint Presentation</vt:lpstr>
      <vt:lpstr>Screenshots</vt:lpstr>
      <vt:lpstr>Conclusion</vt:lpstr>
      <vt:lpstr>Future Work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RoomNinja</dc:title>
  <dc:creator>Acer</dc:creator>
  <cp:lastModifiedBy>gobind morya</cp:lastModifiedBy>
  <cp:revision>38</cp:revision>
  <dcterms:modified xsi:type="dcterms:W3CDTF">2023-07-13T05:26:47Z</dcterms:modified>
</cp:coreProperties>
</file>